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
  </p:notesMasterIdLst>
  <p:sldIdLst>
    <p:sldId id="267" r:id="rId5"/>
    <p:sldId id="274" r:id="rId6"/>
    <p:sldId id="18841" r:id="rId7"/>
    <p:sldId id="2372" r:id="rId8"/>
    <p:sldId id="18848" r:id="rId9"/>
    <p:sldId id="278" r:id="rId10"/>
    <p:sldId id="2374" r:id="rId11"/>
    <p:sldId id="18842" r:id="rId12"/>
    <p:sldId id="2380" r:id="rId13"/>
    <p:sldId id="18849" r:id="rId14"/>
    <p:sldId id="2375" r:id="rId15"/>
    <p:sldId id="2384" r:id="rId16"/>
    <p:sldId id="2379" r:id="rId17"/>
    <p:sldId id="2385" r:id="rId18"/>
    <p:sldId id="3092" r:id="rId19"/>
    <p:sldId id="3094" r:id="rId20"/>
    <p:sldId id="2382" r:id="rId21"/>
    <p:sldId id="18843" r:id="rId22"/>
    <p:sldId id="18844" r:id="rId23"/>
    <p:sldId id="18845" r:id="rId24"/>
    <p:sldId id="18846" r:id="rId25"/>
    <p:sldId id="18847" r:id="rId26"/>
    <p:sldId id="275" r:id="rId27"/>
    <p:sldId id="3091"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70BD"/>
    <a:srgbClr val="4CD5F7"/>
    <a:srgbClr val="0B6EFD"/>
    <a:srgbClr val="DEF3FF"/>
    <a:srgbClr val="FFFFFF"/>
    <a:srgbClr val="002E6C"/>
    <a:srgbClr val="398100"/>
    <a:srgbClr val="6C26A2"/>
    <a:srgbClr val="003D95"/>
    <a:srgbClr val="1A21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48D209-A9A8-4E30-8811-DC9A0D8B8DD3}" v="2" dt="2023-05-11T05:13:16.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392"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ish Shrikant Ukhalkar" userId="096bd9df-e78b-463b-9051-6948c6528e5a" providerId="ADAL" clId="{A848D209-A9A8-4E30-8811-DC9A0D8B8DD3}"/>
    <pc:docChg chg="modSld">
      <pc:chgData name="Shrish Shrikant Ukhalkar" userId="096bd9df-e78b-463b-9051-6948c6528e5a" providerId="ADAL" clId="{A848D209-A9A8-4E30-8811-DC9A0D8B8DD3}" dt="2023-05-11T05:13:16.664" v="1" actId="729"/>
      <pc:docMkLst>
        <pc:docMk/>
      </pc:docMkLst>
      <pc:sldChg chg="mod modShow">
        <pc:chgData name="Shrish Shrikant Ukhalkar" userId="096bd9df-e78b-463b-9051-6948c6528e5a" providerId="ADAL" clId="{A848D209-A9A8-4E30-8811-DC9A0D8B8DD3}" dt="2023-05-11T05:13:14.372" v="0" actId="729"/>
        <pc:sldMkLst>
          <pc:docMk/>
          <pc:sldMk cId="2053410112" sldId="2375"/>
        </pc:sldMkLst>
      </pc:sldChg>
      <pc:sldChg chg="mod modShow">
        <pc:chgData name="Shrish Shrikant Ukhalkar" userId="096bd9df-e78b-463b-9051-6948c6528e5a" providerId="ADAL" clId="{A848D209-A9A8-4E30-8811-DC9A0D8B8DD3}" dt="2023-05-11T05:13:16.664" v="1" actId="729"/>
        <pc:sldMkLst>
          <pc:docMk/>
          <pc:sldMk cId="3156773093" sldId="23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E53C23-0D6E-46EC-BC3A-C877CE69D2CC}" type="datetimeFigureOut">
              <a:rPr lang="en-US" smtClean="0"/>
              <a:t>5/11/2023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4367A6-19A3-44A0-89D1-6A96CFC16744}" type="slidenum">
              <a:rPr lang="en-US" smtClean="0"/>
              <a:t>‹#›</a:t>
            </a:fld>
            <a:endParaRPr lang="en-US"/>
          </a:p>
        </p:txBody>
      </p:sp>
    </p:spTree>
    <p:extLst>
      <p:ext uri="{BB962C8B-B14F-4D97-AF65-F5344CB8AC3E}">
        <p14:creationId xmlns:p14="http://schemas.microsoft.com/office/powerpoint/2010/main" val="126702313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4367A6-19A3-44A0-89D1-6A96CFC16744}" type="slidenum">
              <a:rPr lang="en-US" smtClean="0"/>
              <a:t>1</a:t>
            </a:fld>
            <a:endParaRPr lang="en-US"/>
          </a:p>
        </p:txBody>
      </p:sp>
    </p:spTree>
    <p:extLst>
      <p:ext uri="{BB962C8B-B14F-4D97-AF65-F5344CB8AC3E}">
        <p14:creationId xmlns:p14="http://schemas.microsoft.com/office/powerpoint/2010/main" val="3611622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4367A6-19A3-44A0-89D1-6A96CFC16744}" type="slidenum">
              <a:rPr lang="en-US" smtClean="0"/>
              <a:t>23</a:t>
            </a:fld>
            <a:endParaRPr lang="en-US"/>
          </a:p>
        </p:txBody>
      </p:sp>
    </p:spTree>
    <p:extLst>
      <p:ext uri="{BB962C8B-B14F-4D97-AF65-F5344CB8AC3E}">
        <p14:creationId xmlns:p14="http://schemas.microsoft.com/office/powerpoint/2010/main" val="936064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4367A6-19A3-44A0-89D1-6A96CFC16744}" type="slidenum">
              <a:rPr lang="en-US" smtClean="0"/>
              <a:t>2</a:t>
            </a:fld>
            <a:endParaRPr lang="en-US"/>
          </a:p>
        </p:txBody>
      </p:sp>
    </p:spTree>
    <p:extLst>
      <p:ext uri="{BB962C8B-B14F-4D97-AF65-F5344CB8AC3E}">
        <p14:creationId xmlns:p14="http://schemas.microsoft.com/office/powerpoint/2010/main" val="3966132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cs typeface="Calibri"/>
              </a:rPr>
              <a:t>DC</a:t>
            </a:r>
          </a:p>
          <a:p>
            <a:r>
              <a:rPr lang="en-US" sz="900" b="0" err="1">
                <a:cs typeface="Calibri"/>
              </a:rPr>
              <a:t>Fishtank</a:t>
            </a:r>
            <a:r>
              <a:rPr lang="en-US" sz="900" b="0">
                <a:cs typeface="Calibri"/>
              </a:rPr>
              <a:t> : </a:t>
            </a:r>
            <a:r>
              <a:rPr lang="en-US" sz="900">
                <a:cs typeface="Calibri"/>
              </a:rPr>
              <a:t>America - (reseller interest)opportunity, completed, GWAP : vendor onboarding, </a:t>
            </a:r>
            <a:endParaRPr lang="en-US" sz="900"/>
          </a:p>
          <a:p>
            <a:r>
              <a:rPr lang="en-US" sz="1000" b="1">
                <a:cs typeface="Calibri" panose="020F0502020204030204"/>
              </a:rPr>
              <a:t>RPA</a:t>
            </a:r>
            <a:endParaRPr lang="en-US" sz="1000" b="1"/>
          </a:p>
          <a:p>
            <a:r>
              <a:rPr lang="en-US" sz="1000" b="1">
                <a:cs typeface="Calibri"/>
              </a:rPr>
              <a:t>Template Sub-Systems</a:t>
            </a:r>
          </a:p>
          <a:p>
            <a:r>
              <a:rPr lang="en-US" sz="1000">
                <a:cs typeface="Calibri"/>
              </a:rPr>
              <a:t>JAVA, EDI, Web methods, SharePoint, DBA, QA</a:t>
            </a:r>
            <a:endParaRPr lang="en-US" sz="800">
              <a:solidFill>
                <a:schemeClr val="tx1">
                  <a:lumMod val="65000"/>
                  <a:lumOff val="35000"/>
                </a:schemeClr>
              </a:solidFill>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chemeClr val="tx1">
                  <a:lumMod val="65000"/>
                  <a:lumOff val="35000"/>
                </a:schemeClr>
              </a:solidFill>
              <a:latin typeface="Segoe UI"/>
              <a:cs typeface="Segoe UI"/>
            </a:endParaRPr>
          </a:p>
          <a:p>
            <a:endParaRPr lang="en-US" sz="1000">
              <a:cs typeface="Calibri"/>
            </a:endParaRPr>
          </a:p>
          <a:p>
            <a:endParaRPr lang="en-US" sz="1000">
              <a:cs typeface="Calibri"/>
            </a:endParaRPr>
          </a:p>
        </p:txBody>
      </p:sp>
      <p:sp>
        <p:nvSpPr>
          <p:cNvPr id="4" name="Slide Number Placeholder 3"/>
          <p:cNvSpPr>
            <a:spLocks noGrp="1"/>
          </p:cNvSpPr>
          <p:nvPr>
            <p:ph type="sldNum" sz="quarter" idx="5"/>
          </p:nvPr>
        </p:nvSpPr>
        <p:spPr/>
        <p:txBody>
          <a:bodyPr/>
          <a:lstStyle/>
          <a:p>
            <a:fld id="{40E44FBD-5D33-453E-8FED-5497D4AAD51C}" type="slidenum">
              <a:rPr lang="en-US" smtClean="0"/>
              <a:t>4</a:t>
            </a:fld>
            <a:endParaRPr lang="en-US"/>
          </a:p>
        </p:txBody>
      </p:sp>
    </p:spTree>
    <p:extLst>
      <p:ext uri="{BB962C8B-B14F-4D97-AF65-F5344CB8AC3E}">
        <p14:creationId xmlns:p14="http://schemas.microsoft.com/office/powerpoint/2010/main" val="3096428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cs typeface="Calibri"/>
              </a:rPr>
              <a:t>DC</a:t>
            </a:r>
          </a:p>
          <a:p>
            <a:r>
              <a:rPr lang="en-US" sz="900" b="0" err="1">
                <a:cs typeface="Calibri"/>
              </a:rPr>
              <a:t>Fishtank</a:t>
            </a:r>
            <a:r>
              <a:rPr lang="en-US" sz="900" b="0">
                <a:cs typeface="Calibri"/>
              </a:rPr>
              <a:t> : </a:t>
            </a:r>
            <a:r>
              <a:rPr lang="en-US" sz="900">
                <a:cs typeface="Calibri"/>
              </a:rPr>
              <a:t>America - (reseller interest)opportunity, completed, GWAP : vendor onboarding, </a:t>
            </a:r>
            <a:endParaRPr lang="en-US" sz="900"/>
          </a:p>
          <a:p>
            <a:r>
              <a:rPr lang="en-US" sz="1000" b="1">
                <a:cs typeface="Calibri" panose="020F0502020204030204"/>
              </a:rPr>
              <a:t>RPA</a:t>
            </a:r>
            <a:endParaRPr lang="en-US" sz="1000" b="1"/>
          </a:p>
          <a:p>
            <a:r>
              <a:rPr lang="en-US" sz="1000" b="1">
                <a:cs typeface="Calibri"/>
              </a:rPr>
              <a:t>Template Sub-Systems</a:t>
            </a:r>
          </a:p>
          <a:p>
            <a:r>
              <a:rPr lang="en-US" sz="1000">
                <a:cs typeface="Calibri"/>
              </a:rPr>
              <a:t>JAVA, EDI, Web methods, SharePoint, DBA, QA</a:t>
            </a:r>
            <a:endParaRPr lang="en-US" sz="800">
              <a:solidFill>
                <a:schemeClr val="tx1">
                  <a:lumMod val="65000"/>
                  <a:lumOff val="35000"/>
                </a:schemeClr>
              </a:solidFill>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chemeClr val="tx1">
                  <a:lumMod val="65000"/>
                  <a:lumOff val="35000"/>
                </a:schemeClr>
              </a:solidFill>
              <a:latin typeface="Segoe UI"/>
              <a:cs typeface="Segoe UI"/>
            </a:endParaRPr>
          </a:p>
          <a:p>
            <a:endParaRPr lang="en-US" sz="1000">
              <a:cs typeface="Calibri"/>
            </a:endParaRPr>
          </a:p>
          <a:p>
            <a:endParaRPr lang="en-US" sz="1000">
              <a:cs typeface="Calibri"/>
            </a:endParaRPr>
          </a:p>
        </p:txBody>
      </p:sp>
      <p:sp>
        <p:nvSpPr>
          <p:cNvPr id="4" name="Slide Number Placeholder 3"/>
          <p:cNvSpPr>
            <a:spLocks noGrp="1"/>
          </p:cNvSpPr>
          <p:nvPr>
            <p:ph type="sldNum" sz="quarter" idx="5"/>
          </p:nvPr>
        </p:nvSpPr>
        <p:spPr/>
        <p:txBody>
          <a:bodyPr/>
          <a:lstStyle/>
          <a:p>
            <a:fld id="{40E44FBD-5D33-453E-8FED-5497D4AAD51C}" type="slidenum">
              <a:rPr lang="en-US" smtClean="0"/>
              <a:t>7</a:t>
            </a:fld>
            <a:endParaRPr lang="en-US"/>
          </a:p>
        </p:txBody>
      </p:sp>
    </p:spTree>
    <p:extLst>
      <p:ext uri="{BB962C8B-B14F-4D97-AF65-F5344CB8AC3E}">
        <p14:creationId xmlns:p14="http://schemas.microsoft.com/office/powerpoint/2010/main" val="3854093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cs typeface="Calibri"/>
              </a:rPr>
              <a:t>DC</a:t>
            </a:r>
          </a:p>
          <a:p>
            <a:r>
              <a:rPr lang="en-US" sz="900" b="0" err="1">
                <a:cs typeface="Calibri"/>
              </a:rPr>
              <a:t>Fishtank</a:t>
            </a:r>
            <a:r>
              <a:rPr lang="en-US" sz="900" b="0">
                <a:cs typeface="Calibri"/>
              </a:rPr>
              <a:t> : </a:t>
            </a:r>
            <a:r>
              <a:rPr lang="en-US" sz="900">
                <a:cs typeface="Calibri"/>
              </a:rPr>
              <a:t>America - (reseller interest)opportunity, completed, GWAP : vendor onboarding, </a:t>
            </a:r>
            <a:endParaRPr lang="en-US" sz="900"/>
          </a:p>
          <a:p>
            <a:r>
              <a:rPr lang="en-US" sz="1000" b="1">
                <a:cs typeface="Calibri" panose="020F0502020204030204"/>
              </a:rPr>
              <a:t>RPA</a:t>
            </a:r>
            <a:endParaRPr lang="en-US" sz="1000" b="1"/>
          </a:p>
          <a:p>
            <a:r>
              <a:rPr lang="en-US" sz="1000" b="1">
                <a:cs typeface="Calibri"/>
              </a:rPr>
              <a:t>Template Sub-Systems</a:t>
            </a:r>
          </a:p>
          <a:p>
            <a:r>
              <a:rPr lang="en-US" sz="1000">
                <a:cs typeface="Calibri"/>
              </a:rPr>
              <a:t>JAVA, EDI, Web methods, SharePoint, DBA, QA</a:t>
            </a:r>
            <a:endParaRPr lang="en-US" sz="800">
              <a:solidFill>
                <a:schemeClr val="tx1">
                  <a:lumMod val="65000"/>
                  <a:lumOff val="35000"/>
                </a:schemeClr>
              </a:solidFill>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chemeClr val="tx1">
                  <a:lumMod val="65000"/>
                  <a:lumOff val="35000"/>
                </a:schemeClr>
              </a:solidFill>
              <a:latin typeface="Segoe UI"/>
              <a:cs typeface="Segoe UI"/>
            </a:endParaRPr>
          </a:p>
          <a:p>
            <a:endParaRPr lang="en-US" sz="1000">
              <a:cs typeface="Calibri"/>
            </a:endParaRPr>
          </a:p>
          <a:p>
            <a:endParaRPr lang="en-US" sz="1000">
              <a:cs typeface="Calibri"/>
            </a:endParaRPr>
          </a:p>
        </p:txBody>
      </p:sp>
      <p:sp>
        <p:nvSpPr>
          <p:cNvPr id="4" name="Slide Number Placeholder 3"/>
          <p:cNvSpPr>
            <a:spLocks noGrp="1"/>
          </p:cNvSpPr>
          <p:nvPr>
            <p:ph type="sldNum" sz="quarter" idx="5"/>
          </p:nvPr>
        </p:nvSpPr>
        <p:spPr/>
        <p:txBody>
          <a:bodyPr/>
          <a:lstStyle/>
          <a:p>
            <a:fld id="{40E44FBD-5D33-453E-8FED-5497D4AAD51C}" type="slidenum">
              <a:rPr lang="en-US" smtClean="0"/>
              <a:t>9</a:t>
            </a:fld>
            <a:endParaRPr lang="en-US"/>
          </a:p>
        </p:txBody>
      </p:sp>
    </p:spTree>
    <p:extLst>
      <p:ext uri="{BB962C8B-B14F-4D97-AF65-F5344CB8AC3E}">
        <p14:creationId xmlns:p14="http://schemas.microsoft.com/office/powerpoint/2010/main" val="3690039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cs typeface="Calibri"/>
              </a:rPr>
              <a:t>DC</a:t>
            </a:r>
          </a:p>
          <a:p>
            <a:r>
              <a:rPr lang="en-US" sz="900" b="0" err="1">
                <a:cs typeface="Calibri"/>
              </a:rPr>
              <a:t>Fishtank</a:t>
            </a:r>
            <a:r>
              <a:rPr lang="en-US" sz="900" b="0">
                <a:cs typeface="Calibri"/>
              </a:rPr>
              <a:t> : </a:t>
            </a:r>
            <a:r>
              <a:rPr lang="en-US" sz="900">
                <a:cs typeface="Calibri"/>
              </a:rPr>
              <a:t>America - (reseller interest)opportunity, completed, GWAP : vendor onboarding, </a:t>
            </a:r>
            <a:endParaRPr lang="en-US" sz="900"/>
          </a:p>
          <a:p>
            <a:r>
              <a:rPr lang="en-US" sz="1000" b="1">
                <a:cs typeface="Calibri" panose="020F0502020204030204"/>
              </a:rPr>
              <a:t>RPA</a:t>
            </a:r>
            <a:endParaRPr lang="en-US" sz="1000" b="1"/>
          </a:p>
          <a:p>
            <a:r>
              <a:rPr lang="en-US" sz="1000" b="1">
                <a:cs typeface="Calibri"/>
              </a:rPr>
              <a:t>Template Sub-Systems</a:t>
            </a:r>
          </a:p>
          <a:p>
            <a:r>
              <a:rPr lang="en-US" sz="1000">
                <a:cs typeface="Calibri"/>
              </a:rPr>
              <a:t>JAVA, EDI, Web methods, SharePoint, DBA, QA</a:t>
            </a:r>
            <a:endParaRPr lang="en-US" sz="800">
              <a:solidFill>
                <a:schemeClr val="tx1">
                  <a:lumMod val="65000"/>
                  <a:lumOff val="35000"/>
                </a:schemeClr>
              </a:solidFill>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chemeClr val="tx1">
                  <a:lumMod val="65000"/>
                  <a:lumOff val="35000"/>
                </a:schemeClr>
              </a:solidFill>
              <a:latin typeface="Segoe UI"/>
              <a:cs typeface="Segoe UI"/>
            </a:endParaRPr>
          </a:p>
          <a:p>
            <a:endParaRPr lang="en-US" sz="1000">
              <a:cs typeface="Calibri"/>
            </a:endParaRPr>
          </a:p>
          <a:p>
            <a:endParaRPr lang="en-US" sz="1000">
              <a:cs typeface="Calibri"/>
            </a:endParaRPr>
          </a:p>
        </p:txBody>
      </p:sp>
      <p:sp>
        <p:nvSpPr>
          <p:cNvPr id="4" name="Slide Number Placeholder 3"/>
          <p:cNvSpPr>
            <a:spLocks noGrp="1"/>
          </p:cNvSpPr>
          <p:nvPr>
            <p:ph type="sldNum" sz="quarter" idx="5"/>
          </p:nvPr>
        </p:nvSpPr>
        <p:spPr/>
        <p:txBody>
          <a:bodyPr/>
          <a:lstStyle/>
          <a:p>
            <a:fld id="{40E44FBD-5D33-453E-8FED-5497D4AAD51C}" type="slidenum">
              <a:rPr lang="en-US" smtClean="0"/>
              <a:t>11</a:t>
            </a:fld>
            <a:endParaRPr lang="en-US"/>
          </a:p>
        </p:txBody>
      </p:sp>
    </p:spTree>
    <p:extLst>
      <p:ext uri="{BB962C8B-B14F-4D97-AF65-F5344CB8AC3E}">
        <p14:creationId xmlns:p14="http://schemas.microsoft.com/office/powerpoint/2010/main" val="2798806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cs typeface="Calibri"/>
              </a:rPr>
              <a:t>DC</a:t>
            </a:r>
          </a:p>
          <a:p>
            <a:r>
              <a:rPr lang="en-US" sz="900" b="0" err="1">
                <a:cs typeface="Calibri"/>
              </a:rPr>
              <a:t>Fishtank</a:t>
            </a:r>
            <a:r>
              <a:rPr lang="en-US" sz="900" b="0">
                <a:cs typeface="Calibri"/>
              </a:rPr>
              <a:t> : </a:t>
            </a:r>
            <a:r>
              <a:rPr lang="en-US" sz="900">
                <a:cs typeface="Calibri"/>
              </a:rPr>
              <a:t>America - (reseller interest)opportunity, completed, GWAP : vendor onboarding, </a:t>
            </a:r>
            <a:endParaRPr lang="en-US" sz="900"/>
          </a:p>
          <a:p>
            <a:r>
              <a:rPr lang="en-US" sz="1000" b="1">
                <a:cs typeface="Calibri" panose="020F0502020204030204"/>
              </a:rPr>
              <a:t>RPA</a:t>
            </a:r>
            <a:endParaRPr lang="en-US" sz="1000" b="1"/>
          </a:p>
          <a:p>
            <a:r>
              <a:rPr lang="en-US" sz="1000" b="1">
                <a:cs typeface="Calibri"/>
              </a:rPr>
              <a:t>Template Sub-Systems</a:t>
            </a:r>
          </a:p>
          <a:p>
            <a:r>
              <a:rPr lang="en-US" sz="1000">
                <a:cs typeface="Calibri"/>
              </a:rPr>
              <a:t>JAVA, EDI, Web methods, SharePoint, DBA, QA</a:t>
            </a:r>
            <a:endParaRPr lang="en-US" sz="800">
              <a:solidFill>
                <a:schemeClr val="tx1">
                  <a:lumMod val="65000"/>
                  <a:lumOff val="35000"/>
                </a:schemeClr>
              </a:solidFill>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chemeClr val="tx1">
                  <a:lumMod val="65000"/>
                  <a:lumOff val="35000"/>
                </a:schemeClr>
              </a:solidFill>
              <a:latin typeface="Segoe UI"/>
              <a:cs typeface="Segoe UI"/>
            </a:endParaRPr>
          </a:p>
          <a:p>
            <a:endParaRPr lang="en-US" sz="1000">
              <a:cs typeface="Calibri"/>
            </a:endParaRPr>
          </a:p>
          <a:p>
            <a:endParaRPr lang="en-US" sz="1000">
              <a:cs typeface="Calibri"/>
            </a:endParaRPr>
          </a:p>
        </p:txBody>
      </p:sp>
      <p:sp>
        <p:nvSpPr>
          <p:cNvPr id="4" name="Slide Number Placeholder 3"/>
          <p:cNvSpPr>
            <a:spLocks noGrp="1"/>
          </p:cNvSpPr>
          <p:nvPr>
            <p:ph type="sldNum" sz="quarter" idx="5"/>
          </p:nvPr>
        </p:nvSpPr>
        <p:spPr/>
        <p:txBody>
          <a:bodyPr/>
          <a:lstStyle/>
          <a:p>
            <a:fld id="{40E44FBD-5D33-453E-8FED-5497D4AAD51C}" type="slidenum">
              <a:rPr lang="en-US" smtClean="0"/>
              <a:t>12</a:t>
            </a:fld>
            <a:endParaRPr lang="en-US"/>
          </a:p>
        </p:txBody>
      </p:sp>
    </p:spTree>
    <p:extLst>
      <p:ext uri="{BB962C8B-B14F-4D97-AF65-F5344CB8AC3E}">
        <p14:creationId xmlns:p14="http://schemas.microsoft.com/office/powerpoint/2010/main" val="787717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cs typeface="Calibri"/>
              </a:rPr>
              <a:t>DC</a:t>
            </a:r>
          </a:p>
          <a:p>
            <a:r>
              <a:rPr lang="en-US" sz="900" b="0" err="1">
                <a:cs typeface="Calibri"/>
              </a:rPr>
              <a:t>Fishtank</a:t>
            </a:r>
            <a:r>
              <a:rPr lang="en-US" sz="900" b="0">
                <a:cs typeface="Calibri"/>
              </a:rPr>
              <a:t> : </a:t>
            </a:r>
            <a:r>
              <a:rPr lang="en-US" sz="900">
                <a:cs typeface="Calibri"/>
              </a:rPr>
              <a:t>America - (reseller interest)opportunity, completed, GWAP : vendor onboarding, </a:t>
            </a:r>
            <a:endParaRPr lang="en-US" sz="900"/>
          </a:p>
          <a:p>
            <a:r>
              <a:rPr lang="en-US" sz="1000" b="1">
                <a:cs typeface="Calibri" panose="020F0502020204030204"/>
              </a:rPr>
              <a:t>RPA</a:t>
            </a:r>
            <a:endParaRPr lang="en-US" sz="1000" b="1"/>
          </a:p>
          <a:p>
            <a:r>
              <a:rPr lang="en-US" sz="1000" b="1">
                <a:cs typeface="Calibri"/>
              </a:rPr>
              <a:t>Template Sub-Systems</a:t>
            </a:r>
          </a:p>
          <a:p>
            <a:r>
              <a:rPr lang="en-US" sz="1000">
                <a:cs typeface="Calibri"/>
              </a:rPr>
              <a:t>JAVA, EDI, Web methods, SharePoint, DBA, QA</a:t>
            </a:r>
            <a:endParaRPr lang="en-US" sz="800">
              <a:solidFill>
                <a:schemeClr val="tx1">
                  <a:lumMod val="65000"/>
                  <a:lumOff val="35000"/>
                </a:schemeClr>
              </a:solidFill>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chemeClr val="tx1">
                  <a:lumMod val="65000"/>
                  <a:lumOff val="35000"/>
                </a:schemeClr>
              </a:solidFill>
              <a:latin typeface="Segoe UI"/>
              <a:cs typeface="Segoe UI"/>
            </a:endParaRPr>
          </a:p>
          <a:p>
            <a:endParaRPr lang="en-US" sz="1000">
              <a:cs typeface="Calibri"/>
            </a:endParaRPr>
          </a:p>
          <a:p>
            <a:endParaRPr lang="en-US" sz="1000">
              <a:cs typeface="Calibri"/>
            </a:endParaRPr>
          </a:p>
        </p:txBody>
      </p:sp>
      <p:sp>
        <p:nvSpPr>
          <p:cNvPr id="4" name="Slide Number Placeholder 3"/>
          <p:cNvSpPr>
            <a:spLocks noGrp="1"/>
          </p:cNvSpPr>
          <p:nvPr>
            <p:ph type="sldNum" sz="quarter" idx="5"/>
          </p:nvPr>
        </p:nvSpPr>
        <p:spPr/>
        <p:txBody>
          <a:bodyPr/>
          <a:lstStyle/>
          <a:p>
            <a:fld id="{40E44FBD-5D33-453E-8FED-5497D4AAD51C}" type="slidenum">
              <a:rPr lang="en-US" smtClean="0"/>
              <a:t>13</a:t>
            </a:fld>
            <a:endParaRPr lang="en-US"/>
          </a:p>
        </p:txBody>
      </p:sp>
    </p:spTree>
    <p:extLst>
      <p:ext uri="{BB962C8B-B14F-4D97-AF65-F5344CB8AC3E}">
        <p14:creationId xmlns:p14="http://schemas.microsoft.com/office/powerpoint/2010/main" val="1328799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cs typeface="Calibri"/>
              </a:rPr>
              <a:t>DC</a:t>
            </a:r>
          </a:p>
          <a:p>
            <a:r>
              <a:rPr lang="en-US" sz="900" b="0" err="1">
                <a:cs typeface="Calibri"/>
              </a:rPr>
              <a:t>Fishtank</a:t>
            </a:r>
            <a:r>
              <a:rPr lang="en-US" sz="900" b="0">
                <a:cs typeface="Calibri"/>
              </a:rPr>
              <a:t> : </a:t>
            </a:r>
            <a:r>
              <a:rPr lang="en-US" sz="900">
                <a:cs typeface="Calibri"/>
              </a:rPr>
              <a:t>America - (reseller interest)opportunity, completed, GWAP : vendor onboarding, </a:t>
            </a:r>
            <a:endParaRPr lang="en-US" sz="900"/>
          </a:p>
          <a:p>
            <a:r>
              <a:rPr lang="en-US" sz="1000" b="1">
                <a:cs typeface="Calibri" panose="020F0502020204030204"/>
              </a:rPr>
              <a:t>RPA</a:t>
            </a:r>
            <a:endParaRPr lang="en-US" sz="1000" b="1"/>
          </a:p>
          <a:p>
            <a:r>
              <a:rPr lang="en-US" sz="1000" b="1">
                <a:cs typeface="Calibri"/>
              </a:rPr>
              <a:t>Template Sub-Systems</a:t>
            </a:r>
          </a:p>
          <a:p>
            <a:r>
              <a:rPr lang="en-US" sz="1000">
                <a:cs typeface="Calibri"/>
              </a:rPr>
              <a:t>JAVA, EDI, Web methods, SharePoint, DBA, QA</a:t>
            </a:r>
            <a:endParaRPr lang="en-US" sz="800">
              <a:solidFill>
                <a:schemeClr val="tx1">
                  <a:lumMod val="65000"/>
                  <a:lumOff val="35000"/>
                </a:schemeClr>
              </a:solidFill>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solidFill>
                <a:schemeClr val="tx1">
                  <a:lumMod val="65000"/>
                  <a:lumOff val="35000"/>
                </a:schemeClr>
              </a:solidFill>
              <a:latin typeface="Segoe UI"/>
              <a:cs typeface="Segoe UI"/>
            </a:endParaRPr>
          </a:p>
          <a:p>
            <a:endParaRPr lang="en-US" sz="1000">
              <a:cs typeface="Calibri"/>
            </a:endParaRPr>
          </a:p>
          <a:p>
            <a:endParaRPr lang="en-US" sz="1000">
              <a:cs typeface="Calibri"/>
            </a:endParaRPr>
          </a:p>
        </p:txBody>
      </p:sp>
      <p:sp>
        <p:nvSpPr>
          <p:cNvPr id="4" name="Slide Number Placeholder 3"/>
          <p:cNvSpPr>
            <a:spLocks noGrp="1"/>
          </p:cNvSpPr>
          <p:nvPr>
            <p:ph type="sldNum" sz="quarter" idx="5"/>
          </p:nvPr>
        </p:nvSpPr>
        <p:spPr/>
        <p:txBody>
          <a:bodyPr/>
          <a:lstStyle/>
          <a:p>
            <a:fld id="{40E44FBD-5D33-453E-8FED-5497D4AAD51C}" type="slidenum">
              <a:rPr lang="en-US" smtClean="0"/>
              <a:t>17</a:t>
            </a:fld>
            <a:endParaRPr lang="en-US"/>
          </a:p>
        </p:txBody>
      </p:sp>
    </p:spTree>
    <p:extLst>
      <p:ext uri="{BB962C8B-B14F-4D97-AF65-F5344CB8AC3E}">
        <p14:creationId xmlns:p14="http://schemas.microsoft.com/office/powerpoint/2010/main" val="5967974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87AA3A-C078-45A1-A714-F6BE1B53DE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9144000" cy="5143500"/>
          </a:xfrm>
          <a:prstGeom prst="rect">
            <a:avLst/>
          </a:prstGeom>
        </p:spPr>
      </p:pic>
      <p:sp>
        <p:nvSpPr>
          <p:cNvPr id="4" name="Oval 3">
            <a:extLst>
              <a:ext uri="{FF2B5EF4-FFF2-40B4-BE49-F238E27FC236}">
                <a16:creationId xmlns:a16="http://schemas.microsoft.com/office/drawing/2014/main" id="{0A6EA0D5-2D71-4FFB-8844-6037FBC61DF4}"/>
              </a:ext>
            </a:extLst>
          </p:cNvPr>
          <p:cNvSpPr/>
          <p:nvPr userDrawn="1"/>
        </p:nvSpPr>
        <p:spPr>
          <a:xfrm>
            <a:off x="4295775" y="882058"/>
            <a:ext cx="196850" cy="196850"/>
          </a:xfrm>
          <a:prstGeom prst="ellipse">
            <a:avLst/>
          </a:prstGeom>
          <a:solidFill>
            <a:srgbClr val="3A5CE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CBC71B4-2D45-4F38-809F-CEF80DC23624}"/>
              </a:ext>
            </a:extLst>
          </p:cNvPr>
          <p:cNvSpPr/>
          <p:nvPr userDrawn="1"/>
        </p:nvSpPr>
        <p:spPr>
          <a:xfrm>
            <a:off x="4829174" y="1336673"/>
            <a:ext cx="327617" cy="327617"/>
          </a:xfrm>
          <a:prstGeom prst="ellipse">
            <a:avLst/>
          </a:prstGeom>
          <a:solidFill>
            <a:srgbClr val="3A5CE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869F702-9E44-426B-8D6A-9F78E4B0085C}"/>
              </a:ext>
            </a:extLst>
          </p:cNvPr>
          <p:cNvSpPr/>
          <p:nvPr userDrawn="1"/>
        </p:nvSpPr>
        <p:spPr>
          <a:xfrm>
            <a:off x="2595560" y="4758031"/>
            <a:ext cx="256587" cy="256587"/>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Rounded 9">
            <a:extLst>
              <a:ext uri="{FF2B5EF4-FFF2-40B4-BE49-F238E27FC236}">
                <a16:creationId xmlns:a16="http://schemas.microsoft.com/office/drawing/2014/main" id="{7256BDAA-E2FB-4029-946B-53A6E57A52AC}"/>
              </a:ext>
            </a:extLst>
          </p:cNvPr>
          <p:cNvSpPr/>
          <p:nvPr userDrawn="1"/>
        </p:nvSpPr>
        <p:spPr>
          <a:xfrm rot="16200000">
            <a:off x="4415463" y="414963"/>
            <a:ext cx="313071" cy="9144004"/>
          </a:xfrm>
          <a:prstGeom prst="round2SameRect">
            <a:avLst>
              <a:gd name="adj1" fmla="val 0"/>
              <a:gd name="adj2" fmla="val 0"/>
            </a:avLst>
          </a:pr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TextBox 11">
            <a:extLst>
              <a:ext uri="{FF2B5EF4-FFF2-40B4-BE49-F238E27FC236}">
                <a16:creationId xmlns:a16="http://schemas.microsoft.com/office/drawing/2014/main" id="{DA85D453-D711-4F92-A1A2-15CFD6467610}"/>
              </a:ext>
            </a:extLst>
          </p:cNvPr>
          <p:cNvSpPr txBox="1"/>
          <p:nvPr userDrawn="1"/>
        </p:nvSpPr>
        <p:spPr>
          <a:xfrm>
            <a:off x="5106838" y="3521100"/>
            <a:ext cx="3873407" cy="515411"/>
          </a:xfrm>
          <a:prstGeom prst="rect">
            <a:avLst/>
          </a:prstGeom>
          <a:noFill/>
        </p:spPr>
        <p:txBody>
          <a:bodyPr wrap="square" lIns="83132" tIns="41567" rIns="83132" bIns="41567" rtlCol="0">
            <a:spAutoFit/>
          </a:bodyPr>
          <a:lstStyle/>
          <a:p>
            <a:pPr algn="r" defTabSz="914244" fontAlgn="base">
              <a:lnSpc>
                <a:spcPct val="150000"/>
              </a:lnSpc>
              <a:spcBef>
                <a:spcPct val="0"/>
              </a:spcBef>
              <a:spcAft>
                <a:spcPct val="0"/>
              </a:spcAft>
            </a:pPr>
            <a:r>
              <a:rPr lang="en-US" sz="650" err="1">
                <a:solidFill>
                  <a:schemeClr val="tx2">
                    <a:lumMod val="60000"/>
                    <a:lumOff val="40000"/>
                  </a:schemeClr>
                </a:solidFill>
                <a:latin typeface="Segoe UI "/>
                <a:ea typeface="Segoe UI" panose="020B0502040204020203" pitchFamily="34" charset="0"/>
                <a:cs typeface="Segoe UI" panose="020B0502040204020203" pitchFamily="34" charset="0"/>
              </a:rPr>
              <a:t>Cybage</a:t>
            </a:r>
            <a:r>
              <a:rPr lang="en-US" sz="650">
                <a:solidFill>
                  <a:schemeClr val="tx2">
                    <a:lumMod val="60000"/>
                    <a:lumOff val="40000"/>
                  </a:schemeClr>
                </a:solidFill>
                <a:latin typeface="Segoe UI "/>
                <a:ea typeface="Segoe UI" panose="020B0502040204020203" pitchFamily="34" charset="0"/>
                <a:cs typeface="Segoe UI" panose="020B0502040204020203" pitchFamily="34" charset="0"/>
              </a:rPr>
              <a:t> Software is a technology consulting organization specializing in outsourced product </a:t>
            </a:r>
          </a:p>
          <a:p>
            <a:pPr algn="r" defTabSz="914244" fontAlgn="base">
              <a:lnSpc>
                <a:spcPct val="150000"/>
              </a:lnSpc>
              <a:spcBef>
                <a:spcPct val="0"/>
              </a:spcBef>
              <a:spcAft>
                <a:spcPct val="0"/>
              </a:spcAft>
            </a:pPr>
            <a:r>
              <a:rPr lang="en-US" sz="650">
                <a:solidFill>
                  <a:schemeClr val="tx2">
                    <a:lumMod val="60000"/>
                    <a:lumOff val="40000"/>
                  </a:schemeClr>
                </a:solidFill>
                <a:latin typeface="Segoe UI "/>
                <a:ea typeface="Segoe UI" panose="020B0502040204020203" pitchFamily="34" charset="0"/>
                <a:cs typeface="Segoe UI" panose="020B0502040204020203" pitchFamily="34" charset="0"/>
              </a:rPr>
              <a:t>engineering services. As a leader in the technology and product engineering space, </a:t>
            </a:r>
            <a:r>
              <a:rPr lang="en-US" sz="650" err="1">
                <a:solidFill>
                  <a:schemeClr val="tx2">
                    <a:lumMod val="60000"/>
                    <a:lumOff val="40000"/>
                  </a:schemeClr>
                </a:solidFill>
                <a:latin typeface="Segoe UI "/>
                <a:ea typeface="Segoe UI" panose="020B0502040204020203" pitchFamily="34" charset="0"/>
                <a:cs typeface="Segoe UI" panose="020B0502040204020203" pitchFamily="34" charset="0"/>
              </a:rPr>
              <a:t>Cybage</a:t>
            </a:r>
            <a:r>
              <a:rPr lang="en-US" sz="650">
                <a:solidFill>
                  <a:schemeClr val="tx2">
                    <a:lumMod val="60000"/>
                    <a:lumOff val="40000"/>
                  </a:schemeClr>
                </a:solidFill>
                <a:latin typeface="Segoe UI "/>
                <a:ea typeface="Segoe UI" panose="020B0502040204020203" pitchFamily="34" charset="0"/>
                <a:cs typeface="Segoe UI" panose="020B0502040204020203" pitchFamily="34" charset="0"/>
              </a:rPr>
              <a:t> works with some of the world's best Independent Software Vendors (ISVs). </a:t>
            </a:r>
          </a:p>
        </p:txBody>
      </p:sp>
      <p:grpSp>
        <p:nvGrpSpPr>
          <p:cNvPr id="13" name="Group 12">
            <a:extLst>
              <a:ext uri="{FF2B5EF4-FFF2-40B4-BE49-F238E27FC236}">
                <a16:creationId xmlns:a16="http://schemas.microsoft.com/office/drawing/2014/main" id="{050FEED0-67B5-4B8C-B7D6-E96848B34B1F}"/>
              </a:ext>
            </a:extLst>
          </p:cNvPr>
          <p:cNvGrpSpPr/>
          <p:nvPr userDrawn="1"/>
        </p:nvGrpSpPr>
        <p:grpSpPr>
          <a:xfrm>
            <a:off x="8200191" y="4933978"/>
            <a:ext cx="680315" cy="97807"/>
            <a:chOff x="284433" y="4822326"/>
            <a:chExt cx="680315" cy="97807"/>
          </a:xfrm>
          <a:solidFill>
            <a:schemeClr val="bg1"/>
          </a:solidFill>
        </p:grpSpPr>
        <p:grpSp>
          <p:nvGrpSpPr>
            <p:cNvPr id="14" name="Group 13">
              <a:extLst>
                <a:ext uri="{FF2B5EF4-FFF2-40B4-BE49-F238E27FC236}">
                  <a16:creationId xmlns:a16="http://schemas.microsoft.com/office/drawing/2014/main" id="{F7ECBF28-A720-4662-81E0-0A302A1F91AE}"/>
                </a:ext>
              </a:extLst>
            </p:cNvPr>
            <p:cNvGrpSpPr>
              <a:grpSpLocks noChangeAspect="1"/>
            </p:cNvGrpSpPr>
            <p:nvPr userDrawn="1"/>
          </p:nvGrpSpPr>
          <p:grpSpPr bwMode="auto">
            <a:xfrm>
              <a:off x="284433" y="4822326"/>
              <a:ext cx="96820" cy="96429"/>
              <a:chOff x="200" y="2741"/>
              <a:chExt cx="248" cy="247"/>
            </a:xfrm>
            <a:grpFill/>
          </p:grpSpPr>
          <p:sp>
            <p:nvSpPr>
              <p:cNvPr id="19" name="Freeform 11">
                <a:extLst>
                  <a:ext uri="{FF2B5EF4-FFF2-40B4-BE49-F238E27FC236}">
                    <a16:creationId xmlns:a16="http://schemas.microsoft.com/office/drawing/2014/main" id="{C0EC1BC7-E23C-48B5-8BE9-83BBE827C65A}"/>
                  </a:ext>
                </a:extLst>
              </p:cNvPr>
              <p:cNvSpPr>
                <a:spLocks noEditPoints="1"/>
              </p:cNvSpPr>
              <p:nvPr userDrawn="1"/>
            </p:nvSpPr>
            <p:spPr bwMode="auto">
              <a:xfrm>
                <a:off x="200" y="2741"/>
                <a:ext cx="248" cy="247"/>
              </a:xfrm>
              <a:custGeom>
                <a:avLst/>
                <a:gdLst>
                  <a:gd name="T0" fmla="*/ 3033 w 4320"/>
                  <a:gd name="T1" fmla="*/ 0 h 4320"/>
                  <a:gd name="T2" fmla="*/ 1287 w 4320"/>
                  <a:gd name="T3" fmla="*/ 0 h 4320"/>
                  <a:gd name="T4" fmla="*/ 0 w 4320"/>
                  <a:gd name="T5" fmla="*/ 1287 h 4320"/>
                  <a:gd name="T6" fmla="*/ 0 w 4320"/>
                  <a:gd name="T7" fmla="*/ 3033 h 4320"/>
                  <a:gd name="T8" fmla="*/ 1287 w 4320"/>
                  <a:gd name="T9" fmla="*/ 4320 h 4320"/>
                  <a:gd name="T10" fmla="*/ 3033 w 4320"/>
                  <a:gd name="T11" fmla="*/ 4320 h 4320"/>
                  <a:gd name="T12" fmla="*/ 4320 w 4320"/>
                  <a:gd name="T13" fmla="*/ 3033 h 4320"/>
                  <a:gd name="T14" fmla="*/ 4320 w 4320"/>
                  <a:gd name="T15" fmla="*/ 1287 h 4320"/>
                  <a:gd name="T16" fmla="*/ 3033 w 4320"/>
                  <a:gd name="T17" fmla="*/ 0 h 4320"/>
                  <a:gd name="T18" fmla="*/ 3885 w 4320"/>
                  <a:gd name="T19" fmla="*/ 3033 h 4320"/>
                  <a:gd name="T20" fmla="*/ 3033 w 4320"/>
                  <a:gd name="T21" fmla="*/ 3885 h 4320"/>
                  <a:gd name="T22" fmla="*/ 1287 w 4320"/>
                  <a:gd name="T23" fmla="*/ 3885 h 4320"/>
                  <a:gd name="T24" fmla="*/ 435 w 4320"/>
                  <a:gd name="T25" fmla="*/ 3033 h 4320"/>
                  <a:gd name="T26" fmla="*/ 435 w 4320"/>
                  <a:gd name="T27" fmla="*/ 1287 h 4320"/>
                  <a:gd name="T28" fmla="*/ 1287 w 4320"/>
                  <a:gd name="T29" fmla="*/ 435 h 4320"/>
                  <a:gd name="T30" fmla="*/ 3033 w 4320"/>
                  <a:gd name="T31" fmla="*/ 435 h 4320"/>
                  <a:gd name="T32" fmla="*/ 3885 w 4320"/>
                  <a:gd name="T33" fmla="*/ 1287 h 4320"/>
                  <a:gd name="T34" fmla="*/ 3885 w 4320"/>
                  <a:gd name="T35" fmla="*/ 3033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20" h="4320">
                    <a:moveTo>
                      <a:pt x="3033" y="0"/>
                    </a:moveTo>
                    <a:cubicBezTo>
                      <a:pt x="1287" y="0"/>
                      <a:pt x="1287" y="0"/>
                      <a:pt x="1287" y="0"/>
                    </a:cubicBezTo>
                    <a:cubicBezTo>
                      <a:pt x="577" y="0"/>
                      <a:pt x="0" y="577"/>
                      <a:pt x="0" y="1287"/>
                    </a:cubicBezTo>
                    <a:cubicBezTo>
                      <a:pt x="0" y="3033"/>
                      <a:pt x="0" y="3033"/>
                      <a:pt x="0" y="3033"/>
                    </a:cubicBezTo>
                    <a:cubicBezTo>
                      <a:pt x="0" y="3743"/>
                      <a:pt x="577" y="4320"/>
                      <a:pt x="1287" y="4320"/>
                    </a:cubicBezTo>
                    <a:cubicBezTo>
                      <a:pt x="3033" y="4320"/>
                      <a:pt x="3033" y="4320"/>
                      <a:pt x="3033" y="4320"/>
                    </a:cubicBezTo>
                    <a:cubicBezTo>
                      <a:pt x="3743" y="4320"/>
                      <a:pt x="4320" y="3743"/>
                      <a:pt x="4320" y="3033"/>
                    </a:cubicBezTo>
                    <a:cubicBezTo>
                      <a:pt x="4320" y="1287"/>
                      <a:pt x="4320" y="1287"/>
                      <a:pt x="4320" y="1287"/>
                    </a:cubicBezTo>
                    <a:cubicBezTo>
                      <a:pt x="4320" y="577"/>
                      <a:pt x="3743" y="0"/>
                      <a:pt x="3033" y="0"/>
                    </a:cubicBezTo>
                    <a:close/>
                    <a:moveTo>
                      <a:pt x="3885" y="3033"/>
                    </a:moveTo>
                    <a:cubicBezTo>
                      <a:pt x="3885" y="3504"/>
                      <a:pt x="3504" y="3885"/>
                      <a:pt x="3033" y="3885"/>
                    </a:cubicBezTo>
                    <a:cubicBezTo>
                      <a:pt x="1287" y="3885"/>
                      <a:pt x="1287" y="3885"/>
                      <a:pt x="1287" y="3885"/>
                    </a:cubicBezTo>
                    <a:cubicBezTo>
                      <a:pt x="816" y="3885"/>
                      <a:pt x="435" y="3504"/>
                      <a:pt x="435" y="3033"/>
                    </a:cubicBezTo>
                    <a:cubicBezTo>
                      <a:pt x="435" y="1287"/>
                      <a:pt x="435" y="1287"/>
                      <a:pt x="435" y="1287"/>
                    </a:cubicBezTo>
                    <a:cubicBezTo>
                      <a:pt x="435" y="816"/>
                      <a:pt x="816" y="435"/>
                      <a:pt x="1287" y="435"/>
                    </a:cubicBezTo>
                    <a:cubicBezTo>
                      <a:pt x="3033" y="435"/>
                      <a:pt x="3033" y="435"/>
                      <a:pt x="3033" y="435"/>
                    </a:cubicBezTo>
                    <a:cubicBezTo>
                      <a:pt x="3504" y="435"/>
                      <a:pt x="3885" y="816"/>
                      <a:pt x="3885" y="1287"/>
                    </a:cubicBezTo>
                    <a:cubicBezTo>
                      <a:pt x="3885" y="3033"/>
                      <a:pt x="3885" y="3033"/>
                      <a:pt x="3885" y="30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41B7DD2C-D2F2-41A7-9ABB-5D72EA795766}"/>
                  </a:ext>
                </a:extLst>
              </p:cNvPr>
              <p:cNvSpPr>
                <a:spLocks noEditPoints="1"/>
              </p:cNvSpPr>
              <p:nvPr userDrawn="1"/>
            </p:nvSpPr>
            <p:spPr bwMode="auto">
              <a:xfrm>
                <a:off x="260" y="2801"/>
                <a:ext cx="128" cy="127"/>
              </a:xfrm>
              <a:custGeom>
                <a:avLst/>
                <a:gdLst>
                  <a:gd name="T0" fmla="*/ 1117 w 2234"/>
                  <a:gd name="T1" fmla="*/ 0 h 2234"/>
                  <a:gd name="T2" fmla="*/ 0 w 2234"/>
                  <a:gd name="T3" fmla="*/ 1117 h 2234"/>
                  <a:gd name="T4" fmla="*/ 1117 w 2234"/>
                  <a:gd name="T5" fmla="*/ 2234 h 2234"/>
                  <a:gd name="T6" fmla="*/ 2234 w 2234"/>
                  <a:gd name="T7" fmla="*/ 1117 h 2234"/>
                  <a:gd name="T8" fmla="*/ 1117 w 2234"/>
                  <a:gd name="T9" fmla="*/ 0 h 2234"/>
                  <a:gd name="T10" fmla="*/ 1117 w 2234"/>
                  <a:gd name="T11" fmla="*/ 1800 h 2234"/>
                  <a:gd name="T12" fmla="*/ 434 w 2234"/>
                  <a:gd name="T13" fmla="*/ 1117 h 2234"/>
                  <a:gd name="T14" fmla="*/ 1117 w 2234"/>
                  <a:gd name="T15" fmla="*/ 434 h 2234"/>
                  <a:gd name="T16" fmla="*/ 1800 w 2234"/>
                  <a:gd name="T17" fmla="*/ 1117 h 2234"/>
                  <a:gd name="T18" fmla="*/ 1117 w 2234"/>
                  <a:gd name="T19" fmla="*/ 1800 h 2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4" h="2234">
                    <a:moveTo>
                      <a:pt x="1117" y="0"/>
                    </a:moveTo>
                    <a:cubicBezTo>
                      <a:pt x="501" y="0"/>
                      <a:pt x="0" y="501"/>
                      <a:pt x="0" y="1117"/>
                    </a:cubicBezTo>
                    <a:cubicBezTo>
                      <a:pt x="0" y="1733"/>
                      <a:pt x="501" y="2234"/>
                      <a:pt x="1117" y="2234"/>
                    </a:cubicBezTo>
                    <a:cubicBezTo>
                      <a:pt x="1733" y="2234"/>
                      <a:pt x="2234" y="1733"/>
                      <a:pt x="2234" y="1117"/>
                    </a:cubicBezTo>
                    <a:cubicBezTo>
                      <a:pt x="2234" y="501"/>
                      <a:pt x="1733" y="0"/>
                      <a:pt x="1117" y="0"/>
                    </a:cubicBezTo>
                    <a:close/>
                    <a:moveTo>
                      <a:pt x="1117" y="1800"/>
                    </a:moveTo>
                    <a:cubicBezTo>
                      <a:pt x="740" y="1800"/>
                      <a:pt x="434" y="1494"/>
                      <a:pt x="434" y="1117"/>
                    </a:cubicBezTo>
                    <a:cubicBezTo>
                      <a:pt x="434" y="740"/>
                      <a:pt x="740" y="434"/>
                      <a:pt x="1117" y="434"/>
                    </a:cubicBezTo>
                    <a:cubicBezTo>
                      <a:pt x="1494" y="434"/>
                      <a:pt x="1800" y="740"/>
                      <a:pt x="1800" y="1117"/>
                    </a:cubicBezTo>
                    <a:cubicBezTo>
                      <a:pt x="1800" y="1494"/>
                      <a:pt x="1494" y="1800"/>
                      <a:pt x="1117" y="18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21" name="Oval 20">
                <a:extLst>
                  <a:ext uri="{FF2B5EF4-FFF2-40B4-BE49-F238E27FC236}">
                    <a16:creationId xmlns:a16="http://schemas.microsoft.com/office/drawing/2014/main" id="{B3160C92-8AFE-405D-B6EE-90C882C0A4AB}"/>
                  </a:ext>
                </a:extLst>
              </p:cNvPr>
              <p:cNvSpPr>
                <a:spLocks noChangeArrowheads="1"/>
              </p:cNvSpPr>
              <p:nvPr userDrawn="1"/>
            </p:nvSpPr>
            <p:spPr bwMode="auto">
              <a:xfrm>
                <a:off x="373" y="2786"/>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grpSp>
        <p:sp>
          <p:nvSpPr>
            <p:cNvPr id="15" name="Freeform 17">
              <a:extLst>
                <a:ext uri="{FF2B5EF4-FFF2-40B4-BE49-F238E27FC236}">
                  <a16:creationId xmlns:a16="http://schemas.microsoft.com/office/drawing/2014/main" id="{CD5E58E3-FA3C-4A07-B450-A5697C333FAF}"/>
                </a:ext>
              </a:extLst>
            </p:cNvPr>
            <p:cNvSpPr>
              <a:spLocks noEditPoints="1"/>
            </p:cNvSpPr>
            <p:nvPr userDrawn="1"/>
          </p:nvSpPr>
          <p:spPr bwMode="auto">
            <a:xfrm>
              <a:off x="429731" y="4834949"/>
              <a:ext cx="106870" cy="74324"/>
            </a:xfrm>
            <a:custGeom>
              <a:avLst/>
              <a:gdLst>
                <a:gd name="T0" fmla="*/ 2505 w 2560"/>
                <a:gd name="T1" fmla="*/ 280 h 1790"/>
                <a:gd name="T2" fmla="*/ 2279 w 2560"/>
                <a:gd name="T3" fmla="*/ 54 h 1790"/>
                <a:gd name="T4" fmla="*/ 1279 w 2560"/>
                <a:gd name="T5" fmla="*/ 0 h 1790"/>
                <a:gd name="T6" fmla="*/ 278 w 2560"/>
                <a:gd name="T7" fmla="*/ 52 h 1790"/>
                <a:gd name="T8" fmla="*/ 53 w 2560"/>
                <a:gd name="T9" fmla="*/ 280 h 1790"/>
                <a:gd name="T10" fmla="*/ 0 w 2560"/>
                <a:gd name="T11" fmla="*/ 895 h 1790"/>
                <a:gd name="T12" fmla="*/ 53 w 2560"/>
                <a:gd name="T13" fmla="*/ 1510 h 1790"/>
                <a:gd name="T14" fmla="*/ 278 w 2560"/>
                <a:gd name="T15" fmla="*/ 1735 h 1790"/>
                <a:gd name="T16" fmla="*/ 1279 w 2560"/>
                <a:gd name="T17" fmla="*/ 1790 h 1790"/>
                <a:gd name="T18" fmla="*/ 2279 w 2560"/>
                <a:gd name="T19" fmla="*/ 1738 h 1790"/>
                <a:gd name="T20" fmla="*/ 2505 w 2560"/>
                <a:gd name="T21" fmla="*/ 1512 h 1790"/>
                <a:gd name="T22" fmla="*/ 2557 w 2560"/>
                <a:gd name="T23" fmla="*/ 897 h 1790"/>
                <a:gd name="T24" fmla="*/ 2505 w 2560"/>
                <a:gd name="T25" fmla="*/ 280 h 1790"/>
                <a:gd name="T26" fmla="*/ 1024 w 2560"/>
                <a:gd name="T27" fmla="*/ 1278 h 1790"/>
                <a:gd name="T28" fmla="*/ 1024 w 2560"/>
                <a:gd name="T29" fmla="*/ 511 h 1790"/>
                <a:gd name="T30" fmla="*/ 1689 w 2560"/>
                <a:gd name="T31" fmla="*/ 895 h 1790"/>
                <a:gd name="T32" fmla="*/ 1024 w 2560"/>
                <a:gd name="T33" fmla="*/ 1278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0" h="1790">
                  <a:moveTo>
                    <a:pt x="2505" y="280"/>
                  </a:moveTo>
                  <a:cubicBezTo>
                    <a:pt x="2475" y="170"/>
                    <a:pt x="2389" y="84"/>
                    <a:pt x="2279" y="54"/>
                  </a:cubicBezTo>
                  <a:cubicBezTo>
                    <a:pt x="2079" y="0"/>
                    <a:pt x="1279" y="0"/>
                    <a:pt x="1279" y="0"/>
                  </a:cubicBezTo>
                  <a:cubicBezTo>
                    <a:pt x="1279" y="0"/>
                    <a:pt x="478" y="0"/>
                    <a:pt x="278" y="52"/>
                  </a:cubicBezTo>
                  <a:cubicBezTo>
                    <a:pt x="171" y="82"/>
                    <a:pt x="82" y="170"/>
                    <a:pt x="53" y="280"/>
                  </a:cubicBezTo>
                  <a:cubicBezTo>
                    <a:pt x="0" y="480"/>
                    <a:pt x="0" y="895"/>
                    <a:pt x="0" y="895"/>
                  </a:cubicBezTo>
                  <a:cubicBezTo>
                    <a:pt x="0" y="895"/>
                    <a:pt x="0" y="1312"/>
                    <a:pt x="53" y="1510"/>
                  </a:cubicBezTo>
                  <a:cubicBezTo>
                    <a:pt x="82" y="1620"/>
                    <a:pt x="168" y="1706"/>
                    <a:pt x="278" y="1735"/>
                  </a:cubicBezTo>
                  <a:cubicBezTo>
                    <a:pt x="480" y="1790"/>
                    <a:pt x="1279" y="1790"/>
                    <a:pt x="1279" y="1790"/>
                  </a:cubicBezTo>
                  <a:cubicBezTo>
                    <a:pt x="1279" y="1790"/>
                    <a:pt x="2079" y="1790"/>
                    <a:pt x="2279" y="1738"/>
                  </a:cubicBezTo>
                  <a:cubicBezTo>
                    <a:pt x="2389" y="1708"/>
                    <a:pt x="2475" y="1622"/>
                    <a:pt x="2505" y="1512"/>
                  </a:cubicBezTo>
                  <a:cubicBezTo>
                    <a:pt x="2557" y="1312"/>
                    <a:pt x="2557" y="897"/>
                    <a:pt x="2557" y="897"/>
                  </a:cubicBezTo>
                  <a:cubicBezTo>
                    <a:pt x="2557" y="897"/>
                    <a:pt x="2560" y="480"/>
                    <a:pt x="2505" y="280"/>
                  </a:cubicBezTo>
                  <a:close/>
                  <a:moveTo>
                    <a:pt x="1024" y="1278"/>
                  </a:moveTo>
                  <a:cubicBezTo>
                    <a:pt x="1024" y="511"/>
                    <a:pt x="1024" y="511"/>
                    <a:pt x="1024" y="511"/>
                  </a:cubicBezTo>
                  <a:cubicBezTo>
                    <a:pt x="1689" y="895"/>
                    <a:pt x="1689" y="895"/>
                    <a:pt x="1689" y="895"/>
                  </a:cubicBezTo>
                  <a:lnTo>
                    <a:pt x="1024" y="1278"/>
                  </a:lnTo>
                  <a:close/>
                </a:path>
              </a:pathLst>
            </a:custGeom>
            <a:grpFill/>
            <a:ln>
              <a:noFill/>
            </a:ln>
          </p:spPr>
          <p:txBody>
            <a:bodyPr vert="horz" wrap="square" lIns="91440" tIns="45720" rIns="91440" bIns="45720" numCol="1" anchor="ctr" anchorCtr="0" compatLnSpc="1">
              <a:prstTxWarp prst="textNoShape">
                <a:avLst/>
              </a:prstTxWarp>
            </a:bodyPr>
            <a:lstStyle/>
            <a:p>
              <a:endParaRPr lang="en-US"/>
            </a:p>
          </p:txBody>
        </p:sp>
        <p:sp>
          <p:nvSpPr>
            <p:cNvPr id="16" name="Freeform 21">
              <a:extLst>
                <a:ext uri="{FF2B5EF4-FFF2-40B4-BE49-F238E27FC236}">
                  <a16:creationId xmlns:a16="http://schemas.microsoft.com/office/drawing/2014/main" id="{9980BDFA-83CF-4732-918E-F1DAA6C783A7}"/>
                </a:ext>
              </a:extLst>
            </p:cNvPr>
            <p:cNvSpPr>
              <a:spLocks noEditPoints="1"/>
            </p:cNvSpPr>
            <p:nvPr userDrawn="1"/>
          </p:nvSpPr>
          <p:spPr bwMode="auto">
            <a:xfrm>
              <a:off x="870928" y="4826771"/>
              <a:ext cx="93820" cy="93362"/>
            </a:xfrm>
            <a:custGeom>
              <a:avLst/>
              <a:gdLst>
                <a:gd name="T0" fmla="*/ 3929 w 4320"/>
                <a:gd name="T1" fmla="*/ 0 h 4320"/>
                <a:gd name="T2" fmla="*/ 391 w 4320"/>
                <a:gd name="T3" fmla="*/ 0 h 4320"/>
                <a:gd name="T4" fmla="*/ 0 w 4320"/>
                <a:gd name="T5" fmla="*/ 391 h 4320"/>
                <a:gd name="T6" fmla="*/ 0 w 4320"/>
                <a:gd name="T7" fmla="*/ 3929 h 4320"/>
                <a:gd name="T8" fmla="*/ 391 w 4320"/>
                <a:gd name="T9" fmla="*/ 4320 h 4320"/>
                <a:gd name="T10" fmla="*/ 3929 w 4320"/>
                <a:gd name="T11" fmla="*/ 4320 h 4320"/>
                <a:gd name="T12" fmla="*/ 4320 w 4320"/>
                <a:gd name="T13" fmla="*/ 3929 h 4320"/>
                <a:gd name="T14" fmla="*/ 4320 w 4320"/>
                <a:gd name="T15" fmla="*/ 391 h 4320"/>
                <a:gd name="T16" fmla="*/ 3929 w 4320"/>
                <a:gd name="T17" fmla="*/ 0 h 4320"/>
                <a:gd name="T18" fmla="*/ 1337 w 4320"/>
                <a:gd name="T19" fmla="*/ 3730 h 4320"/>
                <a:gd name="T20" fmla="*/ 1223 w 4320"/>
                <a:gd name="T21" fmla="*/ 3844 h 4320"/>
                <a:gd name="T22" fmla="*/ 739 w 4320"/>
                <a:gd name="T23" fmla="*/ 3844 h 4320"/>
                <a:gd name="T24" fmla="*/ 625 w 4320"/>
                <a:gd name="T25" fmla="*/ 3730 h 4320"/>
                <a:gd name="T26" fmla="*/ 625 w 4320"/>
                <a:gd name="T27" fmla="*/ 1701 h 4320"/>
                <a:gd name="T28" fmla="*/ 739 w 4320"/>
                <a:gd name="T29" fmla="*/ 1587 h 4320"/>
                <a:gd name="T30" fmla="*/ 1223 w 4320"/>
                <a:gd name="T31" fmla="*/ 1587 h 4320"/>
                <a:gd name="T32" fmla="*/ 1337 w 4320"/>
                <a:gd name="T33" fmla="*/ 1701 h 4320"/>
                <a:gd name="T34" fmla="*/ 1337 w 4320"/>
                <a:gd name="T35" fmla="*/ 3730 h 4320"/>
                <a:gd name="T36" fmla="*/ 981 w 4320"/>
                <a:gd name="T37" fmla="*/ 1396 h 4320"/>
                <a:gd name="T38" fmla="*/ 521 w 4320"/>
                <a:gd name="T39" fmla="*/ 936 h 4320"/>
                <a:gd name="T40" fmla="*/ 981 w 4320"/>
                <a:gd name="T41" fmla="*/ 476 h 4320"/>
                <a:gd name="T42" fmla="*/ 1441 w 4320"/>
                <a:gd name="T43" fmla="*/ 936 h 4320"/>
                <a:gd name="T44" fmla="*/ 981 w 4320"/>
                <a:gd name="T45" fmla="*/ 1396 h 4320"/>
                <a:gd name="T46" fmla="*/ 3867 w 4320"/>
                <a:gd name="T47" fmla="*/ 3739 h 4320"/>
                <a:gd name="T48" fmla="*/ 3762 w 4320"/>
                <a:gd name="T49" fmla="*/ 3844 h 4320"/>
                <a:gd name="T50" fmla="*/ 3243 w 4320"/>
                <a:gd name="T51" fmla="*/ 3844 h 4320"/>
                <a:gd name="T52" fmla="*/ 3138 w 4320"/>
                <a:gd name="T53" fmla="*/ 3739 h 4320"/>
                <a:gd name="T54" fmla="*/ 3138 w 4320"/>
                <a:gd name="T55" fmla="*/ 2787 h 4320"/>
                <a:gd name="T56" fmla="*/ 2767 w 4320"/>
                <a:gd name="T57" fmla="*/ 2165 h 4320"/>
                <a:gd name="T58" fmla="*/ 2369 w 4320"/>
                <a:gd name="T59" fmla="*/ 2641 h 4320"/>
                <a:gd name="T60" fmla="*/ 2369 w 4320"/>
                <a:gd name="T61" fmla="*/ 3739 h 4320"/>
                <a:gd name="T62" fmla="*/ 2264 w 4320"/>
                <a:gd name="T63" fmla="*/ 3844 h 4320"/>
                <a:gd name="T64" fmla="*/ 1762 w 4320"/>
                <a:gd name="T65" fmla="*/ 3844 h 4320"/>
                <a:gd name="T66" fmla="*/ 1657 w 4320"/>
                <a:gd name="T67" fmla="*/ 3739 h 4320"/>
                <a:gd name="T68" fmla="*/ 1657 w 4320"/>
                <a:gd name="T69" fmla="*/ 1692 h 4320"/>
                <a:gd name="T70" fmla="*/ 1762 w 4320"/>
                <a:gd name="T71" fmla="*/ 1587 h 4320"/>
                <a:gd name="T72" fmla="*/ 2264 w 4320"/>
                <a:gd name="T73" fmla="*/ 1587 h 4320"/>
                <a:gd name="T74" fmla="*/ 2369 w 4320"/>
                <a:gd name="T75" fmla="*/ 1692 h 4320"/>
                <a:gd name="T76" fmla="*/ 2369 w 4320"/>
                <a:gd name="T77" fmla="*/ 1869 h 4320"/>
                <a:gd name="T78" fmla="*/ 3040 w 4320"/>
                <a:gd name="T79" fmla="*/ 1553 h 4320"/>
                <a:gd name="T80" fmla="*/ 3867 w 4320"/>
                <a:gd name="T81" fmla="*/ 2757 h 4320"/>
                <a:gd name="T82" fmla="*/ 3867 w 4320"/>
                <a:gd name="T83" fmla="*/ 3739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0" h="4320">
                  <a:moveTo>
                    <a:pt x="3929" y="0"/>
                  </a:moveTo>
                  <a:cubicBezTo>
                    <a:pt x="391" y="0"/>
                    <a:pt x="391" y="0"/>
                    <a:pt x="391" y="0"/>
                  </a:cubicBezTo>
                  <a:cubicBezTo>
                    <a:pt x="175" y="0"/>
                    <a:pt x="0" y="175"/>
                    <a:pt x="0" y="391"/>
                  </a:cubicBezTo>
                  <a:cubicBezTo>
                    <a:pt x="0" y="3929"/>
                    <a:pt x="0" y="3929"/>
                    <a:pt x="0" y="3929"/>
                  </a:cubicBezTo>
                  <a:cubicBezTo>
                    <a:pt x="0" y="4145"/>
                    <a:pt x="175" y="4320"/>
                    <a:pt x="391" y="4320"/>
                  </a:cubicBezTo>
                  <a:cubicBezTo>
                    <a:pt x="3929" y="4320"/>
                    <a:pt x="3929" y="4320"/>
                    <a:pt x="3929" y="4320"/>
                  </a:cubicBezTo>
                  <a:cubicBezTo>
                    <a:pt x="4145" y="4320"/>
                    <a:pt x="4320" y="4145"/>
                    <a:pt x="4320" y="3929"/>
                  </a:cubicBezTo>
                  <a:cubicBezTo>
                    <a:pt x="4320" y="391"/>
                    <a:pt x="4320" y="391"/>
                    <a:pt x="4320" y="391"/>
                  </a:cubicBezTo>
                  <a:cubicBezTo>
                    <a:pt x="4320" y="175"/>
                    <a:pt x="4145" y="0"/>
                    <a:pt x="3929" y="0"/>
                  </a:cubicBezTo>
                  <a:close/>
                  <a:moveTo>
                    <a:pt x="1337" y="3730"/>
                  </a:moveTo>
                  <a:cubicBezTo>
                    <a:pt x="1337" y="3793"/>
                    <a:pt x="1286" y="3844"/>
                    <a:pt x="1223" y="3844"/>
                  </a:cubicBezTo>
                  <a:cubicBezTo>
                    <a:pt x="739" y="3844"/>
                    <a:pt x="739" y="3844"/>
                    <a:pt x="739" y="3844"/>
                  </a:cubicBezTo>
                  <a:cubicBezTo>
                    <a:pt x="676" y="3844"/>
                    <a:pt x="625" y="3793"/>
                    <a:pt x="625" y="3730"/>
                  </a:cubicBezTo>
                  <a:cubicBezTo>
                    <a:pt x="625" y="1701"/>
                    <a:pt x="625" y="1701"/>
                    <a:pt x="625" y="1701"/>
                  </a:cubicBezTo>
                  <a:cubicBezTo>
                    <a:pt x="625" y="1638"/>
                    <a:pt x="676" y="1587"/>
                    <a:pt x="739" y="1587"/>
                  </a:cubicBezTo>
                  <a:cubicBezTo>
                    <a:pt x="1223" y="1587"/>
                    <a:pt x="1223" y="1587"/>
                    <a:pt x="1223" y="1587"/>
                  </a:cubicBezTo>
                  <a:cubicBezTo>
                    <a:pt x="1286" y="1587"/>
                    <a:pt x="1337" y="1638"/>
                    <a:pt x="1337" y="1701"/>
                  </a:cubicBezTo>
                  <a:lnTo>
                    <a:pt x="1337" y="3730"/>
                  </a:lnTo>
                  <a:close/>
                  <a:moveTo>
                    <a:pt x="981" y="1396"/>
                  </a:moveTo>
                  <a:cubicBezTo>
                    <a:pt x="727" y="1396"/>
                    <a:pt x="521" y="1190"/>
                    <a:pt x="521" y="936"/>
                  </a:cubicBezTo>
                  <a:cubicBezTo>
                    <a:pt x="521" y="682"/>
                    <a:pt x="727" y="476"/>
                    <a:pt x="981" y="476"/>
                  </a:cubicBezTo>
                  <a:cubicBezTo>
                    <a:pt x="1235" y="476"/>
                    <a:pt x="1441" y="682"/>
                    <a:pt x="1441" y="936"/>
                  </a:cubicBezTo>
                  <a:cubicBezTo>
                    <a:pt x="1441" y="1190"/>
                    <a:pt x="1235" y="1396"/>
                    <a:pt x="981" y="1396"/>
                  </a:cubicBezTo>
                  <a:close/>
                  <a:moveTo>
                    <a:pt x="3867" y="3739"/>
                  </a:moveTo>
                  <a:cubicBezTo>
                    <a:pt x="3867" y="3797"/>
                    <a:pt x="3820" y="3844"/>
                    <a:pt x="3762" y="3844"/>
                  </a:cubicBezTo>
                  <a:cubicBezTo>
                    <a:pt x="3243" y="3844"/>
                    <a:pt x="3243" y="3844"/>
                    <a:pt x="3243" y="3844"/>
                  </a:cubicBezTo>
                  <a:cubicBezTo>
                    <a:pt x="3185" y="3844"/>
                    <a:pt x="3138" y="3797"/>
                    <a:pt x="3138" y="3739"/>
                  </a:cubicBezTo>
                  <a:cubicBezTo>
                    <a:pt x="3138" y="2787"/>
                    <a:pt x="3138" y="2787"/>
                    <a:pt x="3138" y="2787"/>
                  </a:cubicBezTo>
                  <a:cubicBezTo>
                    <a:pt x="3138" y="2645"/>
                    <a:pt x="3180" y="2165"/>
                    <a:pt x="2767" y="2165"/>
                  </a:cubicBezTo>
                  <a:cubicBezTo>
                    <a:pt x="2447" y="2165"/>
                    <a:pt x="2382" y="2494"/>
                    <a:pt x="2369" y="2641"/>
                  </a:cubicBezTo>
                  <a:cubicBezTo>
                    <a:pt x="2369" y="3739"/>
                    <a:pt x="2369" y="3739"/>
                    <a:pt x="2369" y="3739"/>
                  </a:cubicBezTo>
                  <a:cubicBezTo>
                    <a:pt x="2369" y="3797"/>
                    <a:pt x="2322" y="3844"/>
                    <a:pt x="2264" y="3844"/>
                  </a:cubicBezTo>
                  <a:cubicBezTo>
                    <a:pt x="1762" y="3844"/>
                    <a:pt x="1762" y="3844"/>
                    <a:pt x="1762" y="3844"/>
                  </a:cubicBezTo>
                  <a:cubicBezTo>
                    <a:pt x="1704" y="3844"/>
                    <a:pt x="1657" y="3797"/>
                    <a:pt x="1657" y="3739"/>
                  </a:cubicBezTo>
                  <a:cubicBezTo>
                    <a:pt x="1657" y="1692"/>
                    <a:pt x="1657" y="1692"/>
                    <a:pt x="1657" y="1692"/>
                  </a:cubicBezTo>
                  <a:cubicBezTo>
                    <a:pt x="1657" y="1634"/>
                    <a:pt x="1704" y="1587"/>
                    <a:pt x="1762" y="1587"/>
                  </a:cubicBezTo>
                  <a:cubicBezTo>
                    <a:pt x="2264" y="1587"/>
                    <a:pt x="2264" y="1587"/>
                    <a:pt x="2264" y="1587"/>
                  </a:cubicBezTo>
                  <a:cubicBezTo>
                    <a:pt x="2322" y="1587"/>
                    <a:pt x="2369" y="1634"/>
                    <a:pt x="2369" y="1692"/>
                  </a:cubicBezTo>
                  <a:cubicBezTo>
                    <a:pt x="2369" y="1869"/>
                    <a:pt x="2369" y="1869"/>
                    <a:pt x="2369" y="1869"/>
                  </a:cubicBezTo>
                  <a:cubicBezTo>
                    <a:pt x="2488" y="1691"/>
                    <a:pt x="2664" y="1553"/>
                    <a:pt x="3040" y="1553"/>
                  </a:cubicBezTo>
                  <a:cubicBezTo>
                    <a:pt x="3871" y="1553"/>
                    <a:pt x="3867" y="2330"/>
                    <a:pt x="3867" y="2757"/>
                  </a:cubicBezTo>
                  <a:cubicBezTo>
                    <a:pt x="3867" y="3739"/>
                    <a:pt x="3867" y="3739"/>
                    <a:pt x="3867" y="37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7" name="Freeform 26">
              <a:extLst>
                <a:ext uri="{FF2B5EF4-FFF2-40B4-BE49-F238E27FC236}">
                  <a16:creationId xmlns:a16="http://schemas.microsoft.com/office/drawing/2014/main" id="{77FB6D8D-B889-4CB7-BEDA-490A9E042503}"/>
                </a:ext>
              </a:extLst>
            </p:cNvPr>
            <p:cNvSpPr>
              <a:spLocks/>
            </p:cNvSpPr>
            <p:nvPr userDrawn="1"/>
          </p:nvSpPr>
          <p:spPr bwMode="auto">
            <a:xfrm>
              <a:off x="718848" y="4828223"/>
              <a:ext cx="103603" cy="81725"/>
            </a:xfrm>
            <a:custGeom>
              <a:avLst/>
              <a:gdLst>
                <a:gd name="T0" fmla="*/ 85 w 3261"/>
                <a:gd name="T1" fmla="*/ 2292 h 2580"/>
                <a:gd name="T2" fmla="*/ 1079 w 3261"/>
                <a:gd name="T3" fmla="*/ 2580 h 2580"/>
                <a:gd name="T4" fmla="*/ 2939 w 3261"/>
                <a:gd name="T5" fmla="*/ 721 h 2580"/>
                <a:gd name="T6" fmla="*/ 2938 w 3261"/>
                <a:gd name="T7" fmla="*/ 644 h 2580"/>
                <a:gd name="T8" fmla="*/ 3261 w 3261"/>
                <a:gd name="T9" fmla="*/ 312 h 2580"/>
                <a:gd name="T10" fmla="*/ 2892 w 3261"/>
                <a:gd name="T11" fmla="*/ 408 h 2580"/>
                <a:gd name="T12" fmla="*/ 2890 w 3261"/>
                <a:gd name="T13" fmla="*/ 408 h 2580"/>
                <a:gd name="T14" fmla="*/ 2891 w 3261"/>
                <a:gd name="T15" fmla="*/ 408 h 2580"/>
                <a:gd name="T16" fmla="*/ 3175 w 3261"/>
                <a:gd name="T17" fmla="*/ 45 h 2580"/>
                <a:gd name="T18" fmla="*/ 2859 w 3261"/>
                <a:gd name="T19" fmla="*/ 177 h 2580"/>
                <a:gd name="T20" fmla="*/ 2763 w 3261"/>
                <a:gd name="T21" fmla="*/ 207 h 2580"/>
                <a:gd name="T22" fmla="*/ 2287 w 3261"/>
                <a:gd name="T23" fmla="*/ 0 h 2580"/>
                <a:gd name="T24" fmla="*/ 1634 w 3261"/>
                <a:gd name="T25" fmla="*/ 653 h 2580"/>
                <a:gd name="T26" fmla="*/ 1651 w 3261"/>
                <a:gd name="T27" fmla="*/ 800 h 2580"/>
                <a:gd name="T28" fmla="*/ 312 w 3261"/>
                <a:gd name="T29" fmla="*/ 123 h 2580"/>
                <a:gd name="T30" fmla="*/ 498 w 3261"/>
                <a:gd name="T31" fmla="*/ 987 h 2580"/>
                <a:gd name="T32" fmla="*/ 216 w 3261"/>
                <a:gd name="T33" fmla="*/ 903 h 2580"/>
                <a:gd name="T34" fmla="*/ 731 w 3261"/>
                <a:gd name="T35" fmla="*/ 1551 h 2580"/>
                <a:gd name="T36" fmla="*/ 444 w 3261"/>
                <a:gd name="T37" fmla="*/ 1563 h 2580"/>
                <a:gd name="T38" fmla="*/ 1043 w 3261"/>
                <a:gd name="T39" fmla="*/ 2018 h 2580"/>
                <a:gd name="T40" fmla="*/ 85 w 3261"/>
                <a:gd name="T41" fmla="*/ 2292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61" h="2580">
                  <a:moveTo>
                    <a:pt x="85" y="2292"/>
                  </a:moveTo>
                  <a:cubicBezTo>
                    <a:pt x="373" y="2475"/>
                    <a:pt x="714" y="2580"/>
                    <a:pt x="1079" y="2580"/>
                  </a:cubicBezTo>
                  <a:cubicBezTo>
                    <a:pt x="2107" y="2580"/>
                    <a:pt x="2939" y="1748"/>
                    <a:pt x="2939" y="721"/>
                  </a:cubicBezTo>
                  <a:cubicBezTo>
                    <a:pt x="2939" y="695"/>
                    <a:pt x="2939" y="669"/>
                    <a:pt x="2938" y="644"/>
                  </a:cubicBezTo>
                  <a:cubicBezTo>
                    <a:pt x="2975" y="615"/>
                    <a:pt x="3204" y="431"/>
                    <a:pt x="3261" y="312"/>
                  </a:cubicBezTo>
                  <a:cubicBezTo>
                    <a:pt x="3261" y="312"/>
                    <a:pt x="3074" y="390"/>
                    <a:pt x="2892" y="408"/>
                  </a:cubicBezTo>
                  <a:cubicBezTo>
                    <a:pt x="2891" y="408"/>
                    <a:pt x="2891" y="408"/>
                    <a:pt x="2890" y="408"/>
                  </a:cubicBezTo>
                  <a:cubicBezTo>
                    <a:pt x="2890" y="408"/>
                    <a:pt x="2891" y="408"/>
                    <a:pt x="2891" y="408"/>
                  </a:cubicBezTo>
                  <a:cubicBezTo>
                    <a:pt x="2908" y="396"/>
                    <a:pt x="3144" y="236"/>
                    <a:pt x="3175" y="45"/>
                  </a:cubicBezTo>
                  <a:cubicBezTo>
                    <a:pt x="3175" y="45"/>
                    <a:pt x="3043" y="116"/>
                    <a:pt x="2859" y="177"/>
                  </a:cubicBezTo>
                  <a:cubicBezTo>
                    <a:pt x="2828" y="188"/>
                    <a:pt x="2796" y="198"/>
                    <a:pt x="2763" y="207"/>
                  </a:cubicBezTo>
                  <a:cubicBezTo>
                    <a:pt x="2644" y="80"/>
                    <a:pt x="2475" y="0"/>
                    <a:pt x="2287" y="0"/>
                  </a:cubicBezTo>
                  <a:cubicBezTo>
                    <a:pt x="1926" y="0"/>
                    <a:pt x="1634" y="292"/>
                    <a:pt x="1634" y="653"/>
                  </a:cubicBezTo>
                  <a:cubicBezTo>
                    <a:pt x="1634" y="703"/>
                    <a:pt x="1640" y="753"/>
                    <a:pt x="1651" y="800"/>
                  </a:cubicBezTo>
                  <a:cubicBezTo>
                    <a:pt x="1601" y="798"/>
                    <a:pt x="834" y="755"/>
                    <a:pt x="312" y="123"/>
                  </a:cubicBezTo>
                  <a:cubicBezTo>
                    <a:pt x="312" y="123"/>
                    <a:pt x="0" y="549"/>
                    <a:pt x="498" y="987"/>
                  </a:cubicBezTo>
                  <a:cubicBezTo>
                    <a:pt x="498" y="987"/>
                    <a:pt x="346" y="981"/>
                    <a:pt x="216" y="903"/>
                  </a:cubicBezTo>
                  <a:cubicBezTo>
                    <a:pt x="216" y="903"/>
                    <a:pt x="168" y="1419"/>
                    <a:pt x="731" y="1551"/>
                  </a:cubicBezTo>
                  <a:cubicBezTo>
                    <a:pt x="731" y="1551"/>
                    <a:pt x="621" y="1593"/>
                    <a:pt x="444" y="1563"/>
                  </a:cubicBezTo>
                  <a:cubicBezTo>
                    <a:pt x="444" y="1563"/>
                    <a:pt x="543" y="1979"/>
                    <a:pt x="1043" y="2018"/>
                  </a:cubicBezTo>
                  <a:cubicBezTo>
                    <a:pt x="1043" y="2018"/>
                    <a:pt x="647" y="2376"/>
                    <a:pt x="85" y="2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18" name="Freeform 30">
              <a:extLst>
                <a:ext uri="{FF2B5EF4-FFF2-40B4-BE49-F238E27FC236}">
                  <a16:creationId xmlns:a16="http://schemas.microsoft.com/office/drawing/2014/main" id="{0B17F103-F9C6-4A5F-8F95-825D3E8DE5AB}"/>
                </a:ext>
              </a:extLst>
            </p:cNvPr>
            <p:cNvSpPr>
              <a:spLocks/>
            </p:cNvSpPr>
            <p:nvPr userDrawn="1"/>
          </p:nvSpPr>
          <p:spPr bwMode="auto">
            <a:xfrm>
              <a:off x="585079" y="4829246"/>
              <a:ext cx="85291" cy="85145"/>
            </a:xfrm>
            <a:custGeom>
              <a:avLst/>
              <a:gdLst>
                <a:gd name="T0" fmla="*/ 3687 w 4320"/>
                <a:gd name="T1" fmla="*/ 0 h 4320"/>
                <a:gd name="T2" fmla="*/ 633 w 4320"/>
                <a:gd name="T3" fmla="*/ 0 h 4320"/>
                <a:gd name="T4" fmla="*/ 0 w 4320"/>
                <a:gd name="T5" fmla="*/ 633 h 4320"/>
                <a:gd name="T6" fmla="*/ 0 w 4320"/>
                <a:gd name="T7" fmla="*/ 3687 h 4320"/>
                <a:gd name="T8" fmla="*/ 633 w 4320"/>
                <a:gd name="T9" fmla="*/ 4320 h 4320"/>
                <a:gd name="T10" fmla="*/ 1907 w 4320"/>
                <a:gd name="T11" fmla="*/ 4320 h 4320"/>
                <a:gd name="T12" fmla="*/ 1907 w 4320"/>
                <a:gd name="T13" fmla="*/ 2793 h 4320"/>
                <a:gd name="T14" fmla="*/ 1401 w 4320"/>
                <a:gd name="T15" fmla="*/ 2793 h 4320"/>
                <a:gd name="T16" fmla="*/ 1401 w 4320"/>
                <a:gd name="T17" fmla="*/ 2033 h 4320"/>
                <a:gd name="T18" fmla="*/ 1907 w 4320"/>
                <a:gd name="T19" fmla="*/ 2033 h 4320"/>
                <a:gd name="T20" fmla="*/ 1907 w 4320"/>
                <a:gd name="T21" fmla="*/ 1519 h 4320"/>
                <a:gd name="T22" fmla="*/ 2666 w 4320"/>
                <a:gd name="T23" fmla="*/ 759 h 4320"/>
                <a:gd name="T24" fmla="*/ 3434 w 4320"/>
                <a:gd name="T25" fmla="*/ 759 h 4320"/>
                <a:gd name="T26" fmla="*/ 3434 w 4320"/>
                <a:gd name="T27" fmla="*/ 1519 h 4320"/>
                <a:gd name="T28" fmla="*/ 2666 w 4320"/>
                <a:gd name="T29" fmla="*/ 1519 h 4320"/>
                <a:gd name="T30" fmla="*/ 2666 w 4320"/>
                <a:gd name="T31" fmla="*/ 2033 h 4320"/>
                <a:gd name="T32" fmla="*/ 3434 w 4320"/>
                <a:gd name="T33" fmla="*/ 2033 h 4320"/>
                <a:gd name="T34" fmla="*/ 3308 w 4320"/>
                <a:gd name="T35" fmla="*/ 2793 h 4320"/>
                <a:gd name="T36" fmla="*/ 2666 w 4320"/>
                <a:gd name="T37" fmla="*/ 2793 h 4320"/>
                <a:gd name="T38" fmla="*/ 2666 w 4320"/>
                <a:gd name="T39" fmla="*/ 4320 h 4320"/>
                <a:gd name="T40" fmla="*/ 3687 w 4320"/>
                <a:gd name="T41" fmla="*/ 4320 h 4320"/>
                <a:gd name="T42" fmla="*/ 4320 w 4320"/>
                <a:gd name="T43" fmla="*/ 3687 h 4320"/>
                <a:gd name="T44" fmla="*/ 4320 w 4320"/>
                <a:gd name="T45" fmla="*/ 633 h 4320"/>
                <a:gd name="T46" fmla="*/ 3687 w 4320"/>
                <a:gd name="T47"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20" h="4320">
                  <a:moveTo>
                    <a:pt x="3687" y="0"/>
                  </a:moveTo>
                  <a:cubicBezTo>
                    <a:pt x="633" y="0"/>
                    <a:pt x="633" y="0"/>
                    <a:pt x="633" y="0"/>
                  </a:cubicBezTo>
                  <a:cubicBezTo>
                    <a:pt x="284" y="0"/>
                    <a:pt x="0" y="284"/>
                    <a:pt x="0" y="633"/>
                  </a:cubicBezTo>
                  <a:cubicBezTo>
                    <a:pt x="0" y="3687"/>
                    <a:pt x="0" y="3687"/>
                    <a:pt x="0" y="3687"/>
                  </a:cubicBezTo>
                  <a:cubicBezTo>
                    <a:pt x="0" y="4036"/>
                    <a:pt x="284" y="4320"/>
                    <a:pt x="633" y="4320"/>
                  </a:cubicBezTo>
                  <a:cubicBezTo>
                    <a:pt x="1907" y="4320"/>
                    <a:pt x="1907" y="4320"/>
                    <a:pt x="1907" y="4320"/>
                  </a:cubicBezTo>
                  <a:cubicBezTo>
                    <a:pt x="1907" y="2793"/>
                    <a:pt x="1907" y="2793"/>
                    <a:pt x="1907" y="2793"/>
                  </a:cubicBezTo>
                  <a:cubicBezTo>
                    <a:pt x="1401" y="2793"/>
                    <a:pt x="1401" y="2793"/>
                    <a:pt x="1401" y="2793"/>
                  </a:cubicBezTo>
                  <a:cubicBezTo>
                    <a:pt x="1401" y="2033"/>
                    <a:pt x="1401" y="2033"/>
                    <a:pt x="1401" y="2033"/>
                  </a:cubicBezTo>
                  <a:cubicBezTo>
                    <a:pt x="1907" y="2033"/>
                    <a:pt x="1907" y="2033"/>
                    <a:pt x="1907" y="2033"/>
                  </a:cubicBezTo>
                  <a:cubicBezTo>
                    <a:pt x="1907" y="1519"/>
                    <a:pt x="1907" y="1519"/>
                    <a:pt x="1907" y="1519"/>
                  </a:cubicBezTo>
                  <a:cubicBezTo>
                    <a:pt x="1907" y="1100"/>
                    <a:pt x="2248" y="759"/>
                    <a:pt x="2666" y="759"/>
                  </a:cubicBezTo>
                  <a:cubicBezTo>
                    <a:pt x="3434" y="759"/>
                    <a:pt x="3434" y="759"/>
                    <a:pt x="3434" y="759"/>
                  </a:cubicBezTo>
                  <a:cubicBezTo>
                    <a:pt x="3434" y="1519"/>
                    <a:pt x="3434" y="1519"/>
                    <a:pt x="3434" y="1519"/>
                  </a:cubicBezTo>
                  <a:cubicBezTo>
                    <a:pt x="2666" y="1519"/>
                    <a:pt x="2666" y="1519"/>
                    <a:pt x="2666" y="1519"/>
                  </a:cubicBezTo>
                  <a:cubicBezTo>
                    <a:pt x="2666" y="2033"/>
                    <a:pt x="2666" y="2033"/>
                    <a:pt x="2666" y="2033"/>
                  </a:cubicBezTo>
                  <a:cubicBezTo>
                    <a:pt x="3434" y="2033"/>
                    <a:pt x="3434" y="2033"/>
                    <a:pt x="3434" y="2033"/>
                  </a:cubicBezTo>
                  <a:cubicBezTo>
                    <a:pt x="3308" y="2793"/>
                    <a:pt x="3308" y="2793"/>
                    <a:pt x="3308" y="2793"/>
                  </a:cubicBezTo>
                  <a:cubicBezTo>
                    <a:pt x="2666" y="2793"/>
                    <a:pt x="2666" y="2793"/>
                    <a:pt x="2666" y="2793"/>
                  </a:cubicBezTo>
                  <a:cubicBezTo>
                    <a:pt x="2666" y="4320"/>
                    <a:pt x="2666" y="4320"/>
                    <a:pt x="2666" y="4320"/>
                  </a:cubicBezTo>
                  <a:cubicBezTo>
                    <a:pt x="3687" y="4320"/>
                    <a:pt x="3687" y="4320"/>
                    <a:pt x="3687" y="4320"/>
                  </a:cubicBezTo>
                  <a:cubicBezTo>
                    <a:pt x="4036" y="4320"/>
                    <a:pt x="4320" y="4036"/>
                    <a:pt x="4320" y="3687"/>
                  </a:cubicBezTo>
                  <a:cubicBezTo>
                    <a:pt x="4320" y="633"/>
                    <a:pt x="4320" y="633"/>
                    <a:pt x="4320" y="633"/>
                  </a:cubicBezTo>
                  <a:cubicBezTo>
                    <a:pt x="4320" y="284"/>
                    <a:pt x="4036" y="0"/>
                    <a:pt x="3687" y="0"/>
                  </a:cubicBezTo>
                  <a:close/>
                </a:path>
              </a:pathLst>
            </a:custGeom>
            <a:grpFill/>
            <a:ln>
              <a:noFill/>
            </a:ln>
          </p:spPr>
          <p:txBody>
            <a:bodyPr vert="horz" wrap="square" lIns="91440" tIns="45720" rIns="91440" bIns="45720" numCol="1" anchor="ctr" anchorCtr="0" compatLnSpc="1">
              <a:prstTxWarp prst="textNoShape">
                <a:avLst/>
              </a:prstTxWarp>
            </a:bodyPr>
            <a:lstStyle/>
            <a:p>
              <a:endParaRPr lang="en-US"/>
            </a:p>
          </p:txBody>
        </p:sp>
      </p:grpSp>
      <p:sp>
        <p:nvSpPr>
          <p:cNvPr id="22" name="TextBox 21">
            <a:extLst>
              <a:ext uri="{FF2B5EF4-FFF2-40B4-BE49-F238E27FC236}">
                <a16:creationId xmlns:a16="http://schemas.microsoft.com/office/drawing/2014/main" id="{F46E6C9E-B0F1-41C5-843C-2A201B04BA7C}"/>
              </a:ext>
            </a:extLst>
          </p:cNvPr>
          <p:cNvSpPr txBox="1"/>
          <p:nvPr userDrawn="1"/>
        </p:nvSpPr>
        <p:spPr>
          <a:xfrm>
            <a:off x="0" y="4902584"/>
            <a:ext cx="3814354" cy="184666"/>
          </a:xfrm>
          <a:prstGeom prst="rect">
            <a:avLst/>
          </a:prstGeom>
          <a:noFill/>
        </p:spPr>
        <p:txBody>
          <a:bodyPr wrap="square" anchor="ctr">
            <a:spAutoFit/>
          </a:bodyPr>
          <a:lstStyle/>
          <a:p>
            <a:pPr defTabSz="914244" fontAlgn="base">
              <a:spcBef>
                <a:spcPct val="0"/>
              </a:spcBef>
              <a:spcAft>
                <a:spcPct val="0"/>
              </a:spcAft>
            </a:pPr>
            <a:r>
              <a:rPr lang="en-US" sz="600">
                <a:solidFill>
                  <a:schemeClr val="bg1">
                    <a:lumMod val="85000"/>
                  </a:schemeClr>
                </a:solidFill>
                <a:latin typeface="Roboto" pitchFamily="2" charset="0"/>
                <a:ea typeface="Roboto" pitchFamily="2" charset="0"/>
                <a:cs typeface="Segoe UI" panose="020B0502040204020203" pitchFamily="34" charset="0"/>
              </a:rPr>
              <a:t>Copyright © 2023 Cybage Software Pvt. Ltd. All Rights Reserved. </a:t>
            </a:r>
            <a:r>
              <a:rPr lang="en-US" sz="600" err="1">
                <a:solidFill>
                  <a:schemeClr val="bg1">
                    <a:lumMod val="85000"/>
                  </a:schemeClr>
                </a:solidFill>
                <a:latin typeface="Roboto" pitchFamily="2" charset="0"/>
                <a:ea typeface="Roboto" pitchFamily="2" charset="0"/>
                <a:cs typeface="Segoe UI" panose="020B0502040204020203" pitchFamily="34" charset="0"/>
              </a:rPr>
              <a:t>Cybage</a:t>
            </a:r>
            <a:r>
              <a:rPr lang="en-US" sz="600">
                <a:solidFill>
                  <a:schemeClr val="bg1">
                    <a:lumMod val="85000"/>
                  </a:schemeClr>
                </a:solidFill>
                <a:latin typeface="Roboto" pitchFamily="2" charset="0"/>
                <a:ea typeface="Roboto" pitchFamily="2" charset="0"/>
                <a:cs typeface="Segoe UI" panose="020B0502040204020203" pitchFamily="34" charset="0"/>
              </a:rPr>
              <a:t> Confidential.</a:t>
            </a:r>
          </a:p>
        </p:txBody>
      </p:sp>
      <p:sp>
        <p:nvSpPr>
          <p:cNvPr id="23" name="TextBox 22">
            <a:extLst>
              <a:ext uri="{FF2B5EF4-FFF2-40B4-BE49-F238E27FC236}">
                <a16:creationId xmlns:a16="http://schemas.microsoft.com/office/drawing/2014/main" id="{529DC850-86EA-4F6B-8C58-2FB0B1A44425}"/>
              </a:ext>
            </a:extLst>
          </p:cNvPr>
          <p:cNvSpPr txBox="1"/>
          <p:nvPr userDrawn="1"/>
        </p:nvSpPr>
        <p:spPr>
          <a:xfrm>
            <a:off x="7313530" y="4870557"/>
            <a:ext cx="927166" cy="224649"/>
          </a:xfrm>
          <a:prstGeom prst="rect">
            <a:avLst/>
          </a:prstGeom>
          <a:noFill/>
        </p:spPr>
        <p:txBody>
          <a:bodyPr wrap="square" lIns="100557" tIns="50278" rIns="100557" bIns="50278" rtlCol="0" anchor="ctr">
            <a:spAutoFit/>
          </a:bodyPr>
          <a:lstStyle/>
          <a:p>
            <a:pPr algn="r"/>
            <a:r>
              <a:rPr lang="en-US" sz="800">
                <a:solidFill>
                  <a:schemeClr val="bg1"/>
                </a:solidFill>
                <a:latin typeface="Roboto" pitchFamily="2" charset="0"/>
                <a:ea typeface="Roboto" pitchFamily="2" charset="0"/>
                <a:cs typeface="Segoe UI" panose="020B0502040204020203" pitchFamily="34" charset="0"/>
              </a:rPr>
              <a:t>cybage.com  | </a:t>
            </a:r>
            <a:endParaRPr lang="en-GB" sz="800">
              <a:solidFill>
                <a:schemeClr val="bg1"/>
              </a:solidFill>
              <a:latin typeface="Roboto" pitchFamily="2" charset="0"/>
              <a:ea typeface="Roboto" pitchFamily="2" charset="0"/>
              <a:cs typeface="Segoe UI" panose="020B0502040204020203" pitchFamily="34" charset="0"/>
            </a:endParaRPr>
          </a:p>
        </p:txBody>
      </p:sp>
      <p:pic>
        <p:nvPicPr>
          <p:cNvPr id="24" name="Picture 23" descr="Logo&#10;&#10;Description automatically generated">
            <a:extLst>
              <a:ext uri="{FF2B5EF4-FFF2-40B4-BE49-F238E27FC236}">
                <a16:creationId xmlns:a16="http://schemas.microsoft.com/office/drawing/2014/main" id="{515C8CDB-19E1-45D9-8CD0-39A0321EE53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710044" y="180242"/>
            <a:ext cx="1170462" cy="504021"/>
          </a:xfrm>
          <a:prstGeom prst="rect">
            <a:avLst/>
          </a:prstGeom>
        </p:spPr>
      </p:pic>
    </p:spTree>
    <p:extLst>
      <p:ext uri="{BB962C8B-B14F-4D97-AF65-F5344CB8AC3E}">
        <p14:creationId xmlns:p14="http://schemas.microsoft.com/office/powerpoint/2010/main" val="2179351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87AA3A-C078-45A1-A714-F6BE1B53DE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a:blipFill>
            <a:blip r:embed="rId3"/>
            <a:stretch>
              <a:fillRect/>
            </a:stretch>
          </a:blipFill>
          <a:ln>
            <a:noFill/>
          </a:ln>
        </p:spPr>
      </p:pic>
      <p:sp>
        <p:nvSpPr>
          <p:cNvPr id="17" name="Oval 16">
            <a:extLst>
              <a:ext uri="{FF2B5EF4-FFF2-40B4-BE49-F238E27FC236}">
                <a16:creationId xmlns:a16="http://schemas.microsoft.com/office/drawing/2014/main" id="{40E0B1FA-F7D9-495C-B46D-7FC63D33A752}"/>
              </a:ext>
            </a:extLst>
          </p:cNvPr>
          <p:cNvSpPr/>
          <p:nvPr userDrawn="1"/>
        </p:nvSpPr>
        <p:spPr>
          <a:xfrm>
            <a:off x="4198576" y="2571750"/>
            <a:ext cx="256587" cy="256587"/>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DE2FCC9-CC17-47DE-9706-6445CE56F1F7}"/>
              </a:ext>
            </a:extLst>
          </p:cNvPr>
          <p:cNvSpPr/>
          <p:nvPr userDrawn="1"/>
        </p:nvSpPr>
        <p:spPr>
          <a:xfrm>
            <a:off x="4609795" y="4064590"/>
            <a:ext cx="327617" cy="327617"/>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BE2E070-D25B-48B2-9140-8B97C059E7F1}"/>
              </a:ext>
            </a:extLst>
          </p:cNvPr>
          <p:cNvSpPr/>
          <p:nvPr userDrawn="1"/>
        </p:nvSpPr>
        <p:spPr>
          <a:xfrm>
            <a:off x="4807566" y="528496"/>
            <a:ext cx="196850" cy="196850"/>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E7D6F8-D8B8-087A-0C6D-8837D0B8E671}"/>
              </a:ext>
            </a:extLst>
          </p:cNvPr>
          <p:cNvSpPr/>
          <p:nvPr userDrawn="1"/>
        </p:nvSpPr>
        <p:spPr>
          <a:xfrm>
            <a:off x="0" y="4830428"/>
            <a:ext cx="9144000" cy="313071"/>
          </a:xfrm>
          <a:prstGeom prst="rect">
            <a:avLst/>
          </a:pr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TextBox 7">
            <a:extLst>
              <a:ext uri="{FF2B5EF4-FFF2-40B4-BE49-F238E27FC236}">
                <a16:creationId xmlns:a16="http://schemas.microsoft.com/office/drawing/2014/main" id="{8DC65846-E8C8-2CE6-0EBC-6D160629E872}"/>
              </a:ext>
            </a:extLst>
          </p:cNvPr>
          <p:cNvSpPr txBox="1"/>
          <p:nvPr userDrawn="1"/>
        </p:nvSpPr>
        <p:spPr>
          <a:xfrm>
            <a:off x="0" y="4894631"/>
            <a:ext cx="4331644" cy="184786"/>
          </a:xfrm>
          <a:prstGeom prst="rect">
            <a:avLst/>
          </a:prstGeom>
          <a:noFill/>
        </p:spPr>
        <p:txBody>
          <a:bodyPr wrap="square" anchor="ctr">
            <a:spAutoFit/>
          </a:bodyPr>
          <a:lstStyle/>
          <a:p>
            <a:pPr defTabSz="914244" fontAlgn="base">
              <a:spcBef>
                <a:spcPct val="0"/>
              </a:spcBef>
              <a:spcAft>
                <a:spcPct val="0"/>
              </a:spcAft>
            </a:pPr>
            <a:r>
              <a:rPr lang="en-US" sz="600">
                <a:solidFill>
                  <a:schemeClr val="bg1"/>
                </a:solidFill>
                <a:latin typeface="Roboto" pitchFamily="2" charset="0"/>
                <a:ea typeface="Roboto" pitchFamily="2" charset="0"/>
                <a:cs typeface="Segoe UI" panose="020B0502040204020203" pitchFamily="34" charset="0"/>
              </a:rPr>
              <a:t>Copyright © 2023 Cybage Software Pvt. Ltd. All Rights Reserved. </a:t>
            </a:r>
            <a:r>
              <a:rPr lang="en-US" sz="600" err="1">
                <a:solidFill>
                  <a:schemeClr val="bg1"/>
                </a:solidFill>
                <a:latin typeface="Roboto" pitchFamily="2" charset="0"/>
                <a:ea typeface="Roboto" pitchFamily="2" charset="0"/>
                <a:cs typeface="Segoe UI" panose="020B0502040204020203" pitchFamily="34" charset="0"/>
              </a:rPr>
              <a:t>Cybage</a:t>
            </a:r>
            <a:r>
              <a:rPr lang="en-US" sz="600">
                <a:solidFill>
                  <a:schemeClr val="bg1"/>
                </a:solidFill>
                <a:latin typeface="Roboto" pitchFamily="2" charset="0"/>
                <a:ea typeface="Roboto" pitchFamily="2" charset="0"/>
                <a:cs typeface="Segoe UI" panose="020B0502040204020203" pitchFamily="34" charset="0"/>
              </a:rPr>
              <a:t> Confidential.</a:t>
            </a:r>
          </a:p>
        </p:txBody>
      </p:sp>
      <p:sp>
        <p:nvSpPr>
          <p:cNvPr id="9" name="TextBox 8">
            <a:extLst>
              <a:ext uri="{FF2B5EF4-FFF2-40B4-BE49-F238E27FC236}">
                <a16:creationId xmlns:a16="http://schemas.microsoft.com/office/drawing/2014/main" id="{2712F2D6-A58E-7DE5-0784-9CB348DEEADF}"/>
              </a:ext>
            </a:extLst>
          </p:cNvPr>
          <p:cNvSpPr txBox="1"/>
          <p:nvPr userDrawn="1"/>
        </p:nvSpPr>
        <p:spPr>
          <a:xfrm>
            <a:off x="8740142" y="4879242"/>
            <a:ext cx="340241" cy="215444"/>
          </a:xfrm>
          <a:prstGeom prst="rect">
            <a:avLst/>
          </a:prstGeom>
          <a:noFill/>
        </p:spPr>
        <p:txBody>
          <a:bodyPr wrap="square" anchor="ctr">
            <a:spAutoFit/>
          </a:bodyPr>
          <a:lstStyle/>
          <a:p>
            <a:pPr algn="ctr" defTabSz="914244" fontAlgn="base">
              <a:spcBef>
                <a:spcPct val="0"/>
              </a:spcBef>
              <a:spcAft>
                <a:spcPct val="0"/>
              </a:spcAft>
            </a:pPr>
            <a:fld id="{AC4B3418-AECE-4421-AEDB-D67E2BF35EBA}" type="slidenum">
              <a:rPr lang="en-US" sz="800" smtClean="0">
                <a:solidFill>
                  <a:schemeClr val="bg1"/>
                </a:solidFill>
                <a:latin typeface="Roboto" pitchFamily="2" charset="0"/>
                <a:ea typeface="Roboto" pitchFamily="2" charset="0"/>
                <a:cs typeface="Segoe UI" panose="020B0502040204020203" pitchFamily="34" charset="0"/>
              </a:rPr>
              <a:pPr algn="ctr" defTabSz="914244" fontAlgn="base">
                <a:spcBef>
                  <a:spcPct val="0"/>
                </a:spcBef>
                <a:spcAft>
                  <a:spcPct val="0"/>
                </a:spcAft>
              </a:pPr>
              <a:t>‹#›</a:t>
            </a:fld>
            <a:endParaRPr lang="en-US" sz="800">
              <a:solidFill>
                <a:schemeClr val="bg1"/>
              </a:solidFill>
              <a:latin typeface="Roboto" pitchFamily="2" charset="0"/>
              <a:ea typeface="Roboto" pitchFamily="2" charset="0"/>
              <a:cs typeface="Segoe UI" panose="020B0502040204020203" pitchFamily="34" charset="0"/>
            </a:endParaRPr>
          </a:p>
        </p:txBody>
      </p:sp>
      <p:cxnSp>
        <p:nvCxnSpPr>
          <p:cNvPr id="10" name="Straight Connector 9">
            <a:extLst>
              <a:ext uri="{FF2B5EF4-FFF2-40B4-BE49-F238E27FC236}">
                <a16:creationId xmlns:a16="http://schemas.microsoft.com/office/drawing/2014/main" id="{5C04F312-48AA-CD62-D88E-5C81F2BE8F16}"/>
              </a:ext>
            </a:extLst>
          </p:cNvPr>
          <p:cNvCxnSpPr/>
          <p:nvPr userDrawn="1"/>
        </p:nvCxnSpPr>
        <p:spPr>
          <a:xfrm>
            <a:off x="8679180" y="4907667"/>
            <a:ext cx="0" cy="171750"/>
          </a:xfrm>
          <a:prstGeom prst="line">
            <a:avLst/>
          </a:prstGeom>
          <a:ln>
            <a:solidFill>
              <a:srgbClr val="4B1872">
                <a:alpha val="50000"/>
              </a:srgbClr>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0569FD6A-3DCF-860E-8440-2B1BED848063}"/>
              </a:ext>
            </a:extLst>
          </p:cNvPr>
          <p:cNvSpPr/>
          <p:nvPr userDrawn="1"/>
        </p:nvSpPr>
        <p:spPr>
          <a:xfrm>
            <a:off x="4778522" y="897193"/>
            <a:ext cx="3139518" cy="3179880"/>
          </a:xfrm>
          <a:prstGeom prst="ellipse">
            <a:avLst/>
          </a:prstGeom>
          <a:blipFill>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37854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4DE1558-F295-44BB-91A3-AF3D70EFEC9B}"/>
              </a:ext>
            </a:extLst>
          </p:cNvPr>
          <p:cNvSpPr>
            <a:spLocks noGrp="1"/>
          </p:cNvSpPr>
          <p:nvPr>
            <p:ph type="title"/>
          </p:nvPr>
        </p:nvSpPr>
        <p:spPr>
          <a:xfrm>
            <a:off x="198120" y="64083"/>
            <a:ext cx="8663940" cy="303882"/>
          </a:xfrm>
          <a:prstGeom prst="rect">
            <a:avLst/>
          </a:prstGeom>
        </p:spPr>
        <p:txBody>
          <a:bodyPr anchor="ctr"/>
          <a:lstStyle>
            <a:lvl1pPr>
              <a:defRPr sz="1400">
                <a:solidFill>
                  <a:schemeClr val="tx2">
                    <a:lumMod val="75000"/>
                  </a:schemeClr>
                </a:solidFill>
                <a:latin typeface="Roboto Bold" panose="02000000000000000000" pitchFamily="2" charset="0"/>
                <a:ea typeface="Roboto Bold" panose="02000000000000000000" pitchFamily="2" charset="0"/>
                <a:cs typeface="Roboto Bold" panose="02000000000000000000" pitchFamily="2" charset="0"/>
              </a:defRPr>
            </a:lvl1pPr>
          </a:lstStyle>
          <a:p>
            <a:r>
              <a:rPr lang="en-US"/>
              <a:t>Click to edit Master title style</a:t>
            </a:r>
          </a:p>
        </p:txBody>
      </p:sp>
      <p:sp>
        <p:nvSpPr>
          <p:cNvPr id="13" name="Rectangle 12">
            <a:extLst>
              <a:ext uri="{FF2B5EF4-FFF2-40B4-BE49-F238E27FC236}">
                <a16:creationId xmlns:a16="http://schemas.microsoft.com/office/drawing/2014/main" id="{E5866818-85F5-4995-936E-D8D7EFA93E02}"/>
              </a:ext>
            </a:extLst>
          </p:cNvPr>
          <p:cNvSpPr/>
          <p:nvPr userDrawn="1"/>
        </p:nvSpPr>
        <p:spPr>
          <a:xfrm>
            <a:off x="0" y="64083"/>
            <a:ext cx="198120" cy="313071"/>
          </a:xfrm>
          <a:prstGeom prst="rect">
            <a:avLst/>
          </a:prstGeom>
          <a:solidFill>
            <a:srgbClr val="4CD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Rounded 9">
            <a:extLst>
              <a:ext uri="{FF2B5EF4-FFF2-40B4-BE49-F238E27FC236}">
                <a16:creationId xmlns:a16="http://schemas.microsoft.com/office/drawing/2014/main" id="{AE157367-5666-4F64-98ED-3D8F4CE0CB69}"/>
              </a:ext>
            </a:extLst>
          </p:cNvPr>
          <p:cNvSpPr/>
          <p:nvPr userDrawn="1"/>
        </p:nvSpPr>
        <p:spPr>
          <a:xfrm rot="10800000">
            <a:off x="95309" y="1548900"/>
            <a:ext cx="8953383" cy="3200733"/>
          </a:xfrm>
          <a:prstGeom prst="round2SameRect">
            <a:avLst>
              <a:gd name="adj1" fmla="val 2772"/>
              <a:gd name="adj2" fmla="val 0"/>
            </a:avLst>
          </a:prstGeom>
          <a:solidFill>
            <a:schemeClr val="bg1"/>
          </a:solidFill>
          <a:ln>
            <a:noFill/>
          </a:ln>
          <a:effectLst>
            <a:outerShdw blurRad="508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Top Corners Rounded 14">
            <a:extLst>
              <a:ext uri="{FF2B5EF4-FFF2-40B4-BE49-F238E27FC236}">
                <a16:creationId xmlns:a16="http://schemas.microsoft.com/office/drawing/2014/main" id="{CE462128-6DA4-43CB-BAF8-F0D1084A5EA5}"/>
              </a:ext>
            </a:extLst>
          </p:cNvPr>
          <p:cNvSpPr/>
          <p:nvPr userDrawn="1"/>
        </p:nvSpPr>
        <p:spPr>
          <a:xfrm>
            <a:off x="0" y="428073"/>
            <a:ext cx="9144000" cy="3613435"/>
          </a:xfrm>
          <a:prstGeom prst="round2SameRect">
            <a:avLst>
              <a:gd name="adj1" fmla="val 2772"/>
              <a:gd name="adj2" fmla="val 0"/>
            </a:avLst>
          </a:prstGeom>
          <a:gradFill>
            <a:gsLst>
              <a:gs pos="44000">
                <a:schemeClr val="bg1"/>
              </a:gs>
              <a:gs pos="100000">
                <a:schemeClr val="bg1">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48A764-945D-38CF-A0F2-71EEC300B07D}"/>
              </a:ext>
            </a:extLst>
          </p:cNvPr>
          <p:cNvSpPr/>
          <p:nvPr userDrawn="1"/>
        </p:nvSpPr>
        <p:spPr>
          <a:xfrm>
            <a:off x="0" y="4830428"/>
            <a:ext cx="9144000" cy="313071"/>
          </a:xfrm>
          <a:prstGeom prst="rect">
            <a:avLst/>
          </a:pr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TextBox 6">
            <a:extLst>
              <a:ext uri="{FF2B5EF4-FFF2-40B4-BE49-F238E27FC236}">
                <a16:creationId xmlns:a16="http://schemas.microsoft.com/office/drawing/2014/main" id="{E89A52B6-ED00-7F41-9037-3AA136984965}"/>
              </a:ext>
            </a:extLst>
          </p:cNvPr>
          <p:cNvSpPr txBox="1"/>
          <p:nvPr userDrawn="1"/>
        </p:nvSpPr>
        <p:spPr>
          <a:xfrm>
            <a:off x="0" y="4894631"/>
            <a:ext cx="4331644" cy="184786"/>
          </a:xfrm>
          <a:prstGeom prst="rect">
            <a:avLst/>
          </a:prstGeom>
          <a:noFill/>
        </p:spPr>
        <p:txBody>
          <a:bodyPr wrap="square" anchor="ctr">
            <a:spAutoFit/>
          </a:bodyPr>
          <a:lstStyle/>
          <a:p>
            <a:pPr defTabSz="914244" fontAlgn="base">
              <a:spcBef>
                <a:spcPct val="0"/>
              </a:spcBef>
              <a:spcAft>
                <a:spcPct val="0"/>
              </a:spcAft>
            </a:pPr>
            <a:r>
              <a:rPr lang="en-US" sz="600">
                <a:solidFill>
                  <a:schemeClr val="bg1"/>
                </a:solidFill>
                <a:latin typeface="Roboto" pitchFamily="2" charset="0"/>
                <a:ea typeface="Roboto" pitchFamily="2" charset="0"/>
                <a:cs typeface="Segoe UI" panose="020B0502040204020203" pitchFamily="34" charset="0"/>
              </a:rPr>
              <a:t>Copyright © 2023 Cybage Software Pvt. Ltd. All Rights Reserved. </a:t>
            </a:r>
            <a:r>
              <a:rPr lang="en-US" sz="600" err="1">
                <a:solidFill>
                  <a:schemeClr val="bg1"/>
                </a:solidFill>
                <a:latin typeface="Roboto" pitchFamily="2" charset="0"/>
                <a:ea typeface="Roboto" pitchFamily="2" charset="0"/>
                <a:cs typeface="Segoe UI" panose="020B0502040204020203" pitchFamily="34" charset="0"/>
              </a:rPr>
              <a:t>Cybage</a:t>
            </a:r>
            <a:r>
              <a:rPr lang="en-US" sz="600">
                <a:solidFill>
                  <a:schemeClr val="bg1"/>
                </a:solidFill>
                <a:latin typeface="Roboto" pitchFamily="2" charset="0"/>
                <a:ea typeface="Roboto" pitchFamily="2" charset="0"/>
                <a:cs typeface="Segoe UI" panose="020B0502040204020203" pitchFamily="34" charset="0"/>
              </a:rPr>
              <a:t> Confidential.</a:t>
            </a:r>
          </a:p>
        </p:txBody>
      </p:sp>
      <p:sp>
        <p:nvSpPr>
          <p:cNvPr id="8" name="TextBox 7">
            <a:extLst>
              <a:ext uri="{FF2B5EF4-FFF2-40B4-BE49-F238E27FC236}">
                <a16:creationId xmlns:a16="http://schemas.microsoft.com/office/drawing/2014/main" id="{3020C9FD-E13A-6E57-2EDE-8541B54115F3}"/>
              </a:ext>
            </a:extLst>
          </p:cNvPr>
          <p:cNvSpPr txBox="1"/>
          <p:nvPr userDrawn="1"/>
        </p:nvSpPr>
        <p:spPr>
          <a:xfrm>
            <a:off x="8740142" y="4879242"/>
            <a:ext cx="340241" cy="215444"/>
          </a:xfrm>
          <a:prstGeom prst="rect">
            <a:avLst/>
          </a:prstGeom>
          <a:noFill/>
        </p:spPr>
        <p:txBody>
          <a:bodyPr wrap="square" anchor="ctr">
            <a:spAutoFit/>
          </a:bodyPr>
          <a:lstStyle/>
          <a:p>
            <a:pPr algn="ctr" defTabSz="914244" fontAlgn="base">
              <a:spcBef>
                <a:spcPct val="0"/>
              </a:spcBef>
              <a:spcAft>
                <a:spcPct val="0"/>
              </a:spcAft>
            </a:pPr>
            <a:fld id="{AC4B3418-AECE-4421-AEDB-D67E2BF35EBA}" type="slidenum">
              <a:rPr lang="en-US" sz="800" smtClean="0">
                <a:solidFill>
                  <a:schemeClr val="bg1"/>
                </a:solidFill>
                <a:latin typeface="Roboto" pitchFamily="2" charset="0"/>
                <a:ea typeface="Roboto" pitchFamily="2" charset="0"/>
                <a:cs typeface="Segoe UI" panose="020B0502040204020203" pitchFamily="34" charset="0"/>
              </a:rPr>
              <a:pPr algn="ctr" defTabSz="914244" fontAlgn="base">
                <a:spcBef>
                  <a:spcPct val="0"/>
                </a:spcBef>
                <a:spcAft>
                  <a:spcPct val="0"/>
                </a:spcAft>
              </a:pPr>
              <a:t>‹#›</a:t>
            </a:fld>
            <a:endParaRPr lang="en-US" sz="800">
              <a:solidFill>
                <a:schemeClr val="bg1"/>
              </a:solidFill>
              <a:latin typeface="Roboto" pitchFamily="2" charset="0"/>
              <a:ea typeface="Roboto" pitchFamily="2" charset="0"/>
              <a:cs typeface="Segoe UI" panose="020B0502040204020203" pitchFamily="34" charset="0"/>
            </a:endParaRPr>
          </a:p>
        </p:txBody>
      </p:sp>
      <p:cxnSp>
        <p:nvCxnSpPr>
          <p:cNvPr id="9" name="Straight Connector 8">
            <a:extLst>
              <a:ext uri="{FF2B5EF4-FFF2-40B4-BE49-F238E27FC236}">
                <a16:creationId xmlns:a16="http://schemas.microsoft.com/office/drawing/2014/main" id="{2B2274B5-D3C6-73A1-F583-3F46E61737E2}"/>
              </a:ext>
            </a:extLst>
          </p:cNvPr>
          <p:cNvCxnSpPr/>
          <p:nvPr userDrawn="1"/>
        </p:nvCxnSpPr>
        <p:spPr>
          <a:xfrm>
            <a:off x="8679180" y="4907667"/>
            <a:ext cx="0" cy="171750"/>
          </a:xfrm>
          <a:prstGeom prst="line">
            <a:avLst/>
          </a:prstGeom>
          <a:ln>
            <a:solidFill>
              <a:srgbClr val="4B1872">
                <a:alpha val="50000"/>
              </a:srgb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312EB28-9A40-375B-AFDF-9AC92A9AB436}"/>
              </a:ext>
            </a:extLst>
          </p:cNvPr>
          <p:cNvPicPr>
            <a:picLocks noChangeAspect="1"/>
          </p:cNvPicPr>
          <p:nvPr userDrawn="1"/>
        </p:nvPicPr>
        <p:blipFill>
          <a:blip r:embed="rId2"/>
          <a:stretch>
            <a:fillRect/>
          </a:stretch>
        </p:blipFill>
        <p:spPr>
          <a:xfrm>
            <a:off x="-645807" y="2409411"/>
            <a:ext cx="466725" cy="457200"/>
          </a:xfrm>
          <a:prstGeom prst="rect">
            <a:avLst/>
          </a:prstGeom>
        </p:spPr>
      </p:pic>
    </p:spTree>
    <p:extLst>
      <p:ext uri="{BB962C8B-B14F-4D97-AF65-F5344CB8AC3E}">
        <p14:creationId xmlns:p14="http://schemas.microsoft.com/office/powerpoint/2010/main" val="2823435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4D1CD-586E-7C48-92C6-8793726AB739}"/>
              </a:ext>
            </a:extLst>
          </p:cNvPr>
          <p:cNvSpPr>
            <a:spLocks noGrp="1"/>
          </p:cNvSpPr>
          <p:nvPr>
            <p:ph type="title"/>
          </p:nvPr>
        </p:nvSpPr>
        <p:spPr>
          <a:xfrm>
            <a:off x="345297" y="160905"/>
            <a:ext cx="7886700" cy="427847"/>
          </a:xfrm>
        </p:spPr>
        <p:txBody>
          <a:bodyPr>
            <a:normAutofit/>
          </a:bodyPr>
          <a:lstStyle>
            <a:lvl1pPr>
              <a:defRPr sz="1500" b="1">
                <a:solidFill>
                  <a:srgbClr val="005758"/>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Date Placeholder 3">
            <a:extLst>
              <a:ext uri="{FF2B5EF4-FFF2-40B4-BE49-F238E27FC236}">
                <a16:creationId xmlns:a16="http://schemas.microsoft.com/office/drawing/2014/main" id="{92A7E479-61C3-2149-B5A0-3B2086B79C36}"/>
              </a:ext>
            </a:extLst>
          </p:cNvPr>
          <p:cNvSpPr>
            <a:spLocks noGrp="1"/>
          </p:cNvSpPr>
          <p:nvPr>
            <p:ph type="dt" sz="half" idx="10"/>
          </p:nvPr>
        </p:nvSpPr>
        <p:spPr/>
        <p:txBody>
          <a:bodyPr/>
          <a:lstStyle/>
          <a:p>
            <a:fld id="{E0AB49FC-EE39-194E-AD0E-8E6921FEDA79}" type="datetimeFigureOut">
              <a:rPr lang="en-US" smtClean="0"/>
              <a:t>5/11/2023</a:t>
            </a:fld>
            <a:endParaRPr lang="en-US"/>
          </a:p>
        </p:txBody>
      </p:sp>
      <p:sp>
        <p:nvSpPr>
          <p:cNvPr id="5" name="Footer Placeholder 4">
            <a:extLst>
              <a:ext uri="{FF2B5EF4-FFF2-40B4-BE49-F238E27FC236}">
                <a16:creationId xmlns:a16="http://schemas.microsoft.com/office/drawing/2014/main" id="{BBB89671-746A-4E4B-8079-FC9BE81B74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23441-2CD5-C840-BEEE-593A1896F543}"/>
              </a:ext>
            </a:extLst>
          </p:cNvPr>
          <p:cNvSpPr>
            <a:spLocks noGrp="1"/>
          </p:cNvSpPr>
          <p:nvPr>
            <p:ph type="sldNum" sz="quarter" idx="12"/>
          </p:nvPr>
        </p:nvSpPr>
        <p:spPr/>
        <p:txBody>
          <a:bodyPr/>
          <a:lstStyle/>
          <a:p>
            <a:fld id="{7DCA3B56-ECA4-F246-9394-58426C04E9F5}" type="slidenum">
              <a:rPr lang="en-US" smtClean="0"/>
              <a:t>‹#›</a:t>
            </a:fld>
            <a:endParaRPr lang="en-US"/>
          </a:p>
        </p:txBody>
      </p:sp>
      <p:cxnSp>
        <p:nvCxnSpPr>
          <p:cNvPr id="7" name="Straight Connector 6">
            <a:extLst>
              <a:ext uri="{FF2B5EF4-FFF2-40B4-BE49-F238E27FC236}">
                <a16:creationId xmlns:a16="http://schemas.microsoft.com/office/drawing/2014/main" id="{A643E8C3-5E20-0B95-830C-9A70D7CB4911}"/>
              </a:ext>
            </a:extLst>
          </p:cNvPr>
          <p:cNvCxnSpPr/>
          <p:nvPr userDrawn="1"/>
        </p:nvCxnSpPr>
        <p:spPr>
          <a:xfrm>
            <a:off x="394206" y="160906"/>
            <a:ext cx="707338" cy="0"/>
          </a:xfrm>
          <a:prstGeom prst="line">
            <a:avLst/>
          </a:prstGeom>
          <a:ln w="50800">
            <a:solidFill>
              <a:srgbClr val="CCD81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35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4D1CD-586E-7C48-92C6-8793726AB739}"/>
              </a:ext>
            </a:extLst>
          </p:cNvPr>
          <p:cNvSpPr>
            <a:spLocks noGrp="1"/>
          </p:cNvSpPr>
          <p:nvPr>
            <p:ph type="title"/>
          </p:nvPr>
        </p:nvSpPr>
        <p:spPr>
          <a:xfrm>
            <a:off x="345297" y="160905"/>
            <a:ext cx="7886700" cy="427847"/>
          </a:xfrm>
        </p:spPr>
        <p:txBody>
          <a:bodyPr>
            <a:normAutofit/>
          </a:bodyPr>
          <a:lstStyle>
            <a:lvl1pPr>
              <a:defRPr sz="1500" b="1">
                <a:solidFill>
                  <a:srgbClr val="005758"/>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Date Placeholder 3">
            <a:extLst>
              <a:ext uri="{FF2B5EF4-FFF2-40B4-BE49-F238E27FC236}">
                <a16:creationId xmlns:a16="http://schemas.microsoft.com/office/drawing/2014/main" id="{92A7E479-61C3-2149-B5A0-3B2086B79C36}"/>
              </a:ext>
            </a:extLst>
          </p:cNvPr>
          <p:cNvSpPr>
            <a:spLocks noGrp="1"/>
          </p:cNvSpPr>
          <p:nvPr>
            <p:ph type="dt" sz="half" idx="10"/>
          </p:nvPr>
        </p:nvSpPr>
        <p:spPr/>
        <p:txBody>
          <a:bodyPr/>
          <a:lstStyle/>
          <a:p>
            <a:fld id="{E0AB49FC-EE39-194E-AD0E-8E6921FEDA79}" type="datetimeFigureOut">
              <a:rPr lang="en-US" smtClean="0"/>
              <a:t>5/11/2023</a:t>
            </a:fld>
            <a:endParaRPr lang="en-US"/>
          </a:p>
        </p:txBody>
      </p:sp>
      <p:sp>
        <p:nvSpPr>
          <p:cNvPr id="5" name="Footer Placeholder 4">
            <a:extLst>
              <a:ext uri="{FF2B5EF4-FFF2-40B4-BE49-F238E27FC236}">
                <a16:creationId xmlns:a16="http://schemas.microsoft.com/office/drawing/2014/main" id="{BBB89671-746A-4E4B-8079-FC9BE81B74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23441-2CD5-C840-BEEE-593A1896F543}"/>
              </a:ext>
            </a:extLst>
          </p:cNvPr>
          <p:cNvSpPr>
            <a:spLocks noGrp="1"/>
          </p:cNvSpPr>
          <p:nvPr>
            <p:ph type="sldNum" sz="quarter" idx="12"/>
          </p:nvPr>
        </p:nvSpPr>
        <p:spPr/>
        <p:txBody>
          <a:bodyPr/>
          <a:lstStyle/>
          <a:p>
            <a:fld id="{7DCA3B56-ECA4-F246-9394-58426C04E9F5}" type="slidenum">
              <a:rPr lang="en-US" smtClean="0"/>
              <a:t>‹#›</a:t>
            </a:fld>
            <a:endParaRPr lang="en-US"/>
          </a:p>
        </p:txBody>
      </p:sp>
      <p:cxnSp>
        <p:nvCxnSpPr>
          <p:cNvPr id="7" name="Straight Connector 6">
            <a:extLst>
              <a:ext uri="{FF2B5EF4-FFF2-40B4-BE49-F238E27FC236}">
                <a16:creationId xmlns:a16="http://schemas.microsoft.com/office/drawing/2014/main" id="{A643E8C3-5E20-0B95-830C-9A70D7CB4911}"/>
              </a:ext>
            </a:extLst>
          </p:cNvPr>
          <p:cNvCxnSpPr/>
          <p:nvPr userDrawn="1"/>
        </p:nvCxnSpPr>
        <p:spPr>
          <a:xfrm>
            <a:off x="394206" y="160906"/>
            <a:ext cx="707338" cy="0"/>
          </a:xfrm>
          <a:prstGeom prst="line">
            <a:avLst/>
          </a:prstGeom>
          <a:ln w="50800">
            <a:solidFill>
              <a:srgbClr val="CCD81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74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4D1CD-586E-7C48-92C6-8793726AB739}"/>
              </a:ext>
            </a:extLst>
          </p:cNvPr>
          <p:cNvSpPr>
            <a:spLocks noGrp="1"/>
          </p:cNvSpPr>
          <p:nvPr>
            <p:ph type="title"/>
          </p:nvPr>
        </p:nvSpPr>
        <p:spPr>
          <a:xfrm>
            <a:off x="345297" y="160905"/>
            <a:ext cx="7886700" cy="427847"/>
          </a:xfrm>
        </p:spPr>
        <p:txBody>
          <a:bodyPr>
            <a:normAutofit/>
          </a:bodyPr>
          <a:lstStyle>
            <a:lvl1pPr>
              <a:defRPr sz="1500" b="1">
                <a:solidFill>
                  <a:srgbClr val="005758"/>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Date Placeholder 3">
            <a:extLst>
              <a:ext uri="{FF2B5EF4-FFF2-40B4-BE49-F238E27FC236}">
                <a16:creationId xmlns:a16="http://schemas.microsoft.com/office/drawing/2014/main" id="{92A7E479-61C3-2149-B5A0-3B2086B79C36}"/>
              </a:ext>
            </a:extLst>
          </p:cNvPr>
          <p:cNvSpPr>
            <a:spLocks noGrp="1"/>
          </p:cNvSpPr>
          <p:nvPr>
            <p:ph type="dt" sz="half" idx="10"/>
          </p:nvPr>
        </p:nvSpPr>
        <p:spPr/>
        <p:txBody>
          <a:bodyPr/>
          <a:lstStyle/>
          <a:p>
            <a:fld id="{E0AB49FC-EE39-194E-AD0E-8E6921FEDA79}" type="datetimeFigureOut">
              <a:rPr lang="en-US" smtClean="0"/>
              <a:t>5/11/2023</a:t>
            </a:fld>
            <a:endParaRPr lang="en-US"/>
          </a:p>
        </p:txBody>
      </p:sp>
      <p:sp>
        <p:nvSpPr>
          <p:cNvPr id="5" name="Footer Placeholder 4">
            <a:extLst>
              <a:ext uri="{FF2B5EF4-FFF2-40B4-BE49-F238E27FC236}">
                <a16:creationId xmlns:a16="http://schemas.microsoft.com/office/drawing/2014/main" id="{BBB89671-746A-4E4B-8079-FC9BE81B74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23441-2CD5-C840-BEEE-593A1896F543}"/>
              </a:ext>
            </a:extLst>
          </p:cNvPr>
          <p:cNvSpPr>
            <a:spLocks noGrp="1"/>
          </p:cNvSpPr>
          <p:nvPr>
            <p:ph type="sldNum" sz="quarter" idx="12"/>
          </p:nvPr>
        </p:nvSpPr>
        <p:spPr/>
        <p:txBody>
          <a:bodyPr/>
          <a:lstStyle/>
          <a:p>
            <a:fld id="{7DCA3B56-ECA4-F246-9394-58426C04E9F5}" type="slidenum">
              <a:rPr lang="en-US" smtClean="0"/>
              <a:t>‹#›</a:t>
            </a:fld>
            <a:endParaRPr lang="en-US"/>
          </a:p>
        </p:txBody>
      </p:sp>
      <p:cxnSp>
        <p:nvCxnSpPr>
          <p:cNvPr id="7" name="Straight Connector 6">
            <a:extLst>
              <a:ext uri="{FF2B5EF4-FFF2-40B4-BE49-F238E27FC236}">
                <a16:creationId xmlns:a16="http://schemas.microsoft.com/office/drawing/2014/main" id="{A643E8C3-5E20-0B95-830C-9A70D7CB4911}"/>
              </a:ext>
            </a:extLst>
          </p:cNvPr>
          <p:cNvCxnSpPr/>
          <p:nvPr userDrawn="1"/>
        </p:nvCxnSpPr>
        <p:spPr>
          <a:xfrm>
            <a:off x="394206" y="160906"/>
            <a:ext cx="707338" cy="0"/>
          </a:xfrm>
          <a:prstGeom prst="line">
            <a:avLst/>
          </a:prstGeom>
          <a:ln w="50800">
            <a:solidFill>
              <a:srgbClr val="CCD81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56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4D1CD-586E-7C48-92C6-8793726AB739}"/>
              </a:ext>
            </a:extLst>
          </p:cNvPr>
          <p:cNvSpPr>
            <a:spLocks noGrp="1"/>
          </p:cNvSpPr>
          <p:nvPr>
            <p:ph type="title"/>
          </p:nvPr>
        </p:nvSpPr>
        <p:spPr>
          <a:xfrm>
            <a:off x="345297" y="160905"/>
            <a:ext cx="7886700" cy="427847"/>
          </a:xfrm>
        </p:spPr>
        <p:txBody>
          <a:bodyPr>
            <a:normAutofit/>
          </a:bodyPr>
          <a:lstStyle>
            <a:lvl1pPr>
              <a:defRPr sz="1500" b="1">
                <a:solidFill>
                  <a:srgbClr val="005758"/>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Date Placeholder 3">
            <a:extLst>
              <a:ext uri="{FF2B5EF4-FFF2-40B4-BE49-F238E27FC236}">
                <a16:creationId xmlns:a16="http://schemas.microsoft.com/office/drawing/2014/main" id="{92A7E479-61C3-2149-B5A0-3B2086B79C36}"/>
              </a:ext>
            </a:extLst>
          </p:cNvPr>
          <p:cNvSpPr>
            <a:spLocks noGrp="1"/>
          </p:cNvSpPr>
          <p:nvPr>
            <p:ph type="dt" sz="half" idx="10"/>
          </p:nvPr>
        </p:nvSpPr>
        <p:spPr/>
        <p:txBody>
          <a:bodyPr/>
          <a:lstStyle/>
          <a:p>
            <a:fld id="{E0AB49FC-EE39-194E-AD0E-8E6921FEDA79}" type="datetimeFigureOut">
              <a:rPr lang="en-US" smtClean="0"/>
              <a:t>5/11/2023</a:t>
            </a:fld>
            <a:endParaRPr lang="en-US"/>
          </a:p>
        </p:txBody>
      </p:sp>
      <p:sp>
        <p:nvSpPr>
          <p:cNvPr id="5" name="Footer Placeholder 4">
            <a:extLst>
              <a:ext uri="{FF2B5EF4-FFF2-40B4-BE49-F238E27FC236}">
                <a16:creationId xmlns:a16="http://schemas.microsoft.com/office/drawing/2014/main" id="{BBB89671-746A-4E4B-8079-FC9BE81B74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23441-2CD5-C840-BEEE-593A1896F543}"/>
              </a:ext>
            </a:extLst>
          </p:cNvPr>
          <p:cNvSpPr>
            <a:spLocks noGrp="1"/>
          </p:cNvSpPr>
          <p:nvPr>
            <p:ph type="sldNum" sz="quarter" idx="12"/>
          </p:nvPr>
        </p:nvSpPr>
        <p:spPr/>
        <p:txBody>
          <a:bodyPr/>
          <a:lstStyle/>
          <a:p>
            <a:fld id="{7DCA3B56-ECA4-F246-9394-58426C04E9F5}" type="slidenum">
              <a:rPr lang="en-US" smtClean="0"/>
              <a:t>‹#›</a:t>
            </a:fld>
            <a:endParaRPr lang="en-US"/>
          </a:p>
        </p:txBody>
      </p:sp>
      <p:cxnSp>
        <p:nvCxnSpPr>
          <p:cNvPr id="7" name="Straight Connector 6">
            <a:extLst>
              <a:ext uri="{FF2B5EF4-FFF2-40B4-BE49-F238E27FC236}">
                <a16:creationId xmlns:a16="http://schemas.microsoft.com/office/drawing/2014/main" id="{A643E8C3-5E20-0B95-830C-9A70D7CB4911}"/>
              </a:ext>
            </a:extLst>
          </p:cNvPr>
          <p:cNvCxnSpPr/>
          <p:nvPr userDrawn="1"/>
        </p:nvCxnSpPr>
        <p:spPr>
          <a:xfrm>
            <a:off x="394206" y="160906"/>
            <a:ext cx="707338" cy="0"/>
          </a:xfrm>
          <a:prstGeom prst="line">
            <a:avLst/>
          </a:prstGeom>
          <a:ln w="50800">
            <a:solidFill>
              <a:srgbClr val="CCD81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70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4D1CD-586E-7C48-92C6-8793726AB739}"/>
              </a:ext>
            </a:extLst>
          </p:cNvPr>
          <p:cNvSpPr>
            <a:spLocks noGrp="1"/>
          </p:cNvSpPr>
          <p:nvPr>
            <p:ph type="title"/>
          </p:nvPr>
        </p:nvSpPr>
        <p:spPr>
          <a:xfrm>
            <a:off x="345297" y="160905"/>
            <a:ext cx="7886700" cy="427847"/>
          </a:xfrm>
        </p:spPr>
        <p:txBody>
          <a:bodyPr>
            <a:normAutofit/>
          </a:bodyPr>
          <a:lstStyle>
            <a:lvl1pPr>
              <a:defRPr sz="1500" b="1">
                <a:solidFill>
                  <a:srgbClr val="005758"/>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Date Placeholder 3">
            <a:extLst>
              <a:ext uri="{FF2B5EF4-FFF2-40B4-BE49-F238E27FC236}">
                <a16:creationId xmlns:a16="http://schemas.microsoft.com/office/drawing/2014/main" id="{92A7E479-61C3-2149-B5A0-3B2086B79C36}"/>
              </a:ext>
            </a:extLst>
          </p:cNvPr>
          <p:cNvSpPr>
            <a:spLocks noGrp="1"/>
          </p:cNvSpPr>
          <p:nvPr>
            <p:ph type="dt" sz="half" idx="10"/>
          </p:nvPr>
        </p:nvSpPr>
        <p:spPr/>
        <p:txBody>
          <a:bodyPr/>
          <a:lstStyle/>
          <a:p>
            <a:fld id="{E0AB49FC-EE39-194E-AD0E-8E6921FEDA79}" type="datetimeFigureOut">
              <a:rPr lang="en-US" smtClean="0"/>
              <a:t>5/11/2023</a:t>
            </a:fld>
            <a:endParaRPr lang="en-US"/>
          </a:p>
        </p:txBody>
      </p:sp>
      <p:sp>
        <p:nvSpPr>
          <p:cNvPr id="5" name="Footer Placeholder 4">
            <a:extLst>
              <a:ext uri="{FF2B5EF4-FFF2-40B4-BE49-F238E27FC236}">
                <a16:creationId xmlns:a16="http://schemas.microsoft.com/office/drawing/2014/main" id="{BBB89671-746A-4E4B-8079-FC9BE81B74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23441-2CD5-C840-BEEE-593A1896F543}"/>
              </a:ext>
            </a:extLst>
          </p:cNvPr>
          <p:cNvSpPr>
            <a:spLocks noGrp="1"/>
          </p:cNvSpPr>
          <p:nvPr>
            <p:ph type="sldNum" sz="quarter" idx="12"/>
          </p:nvPr>
        </p:nvSpPr>
        <p:spPr/>
        <p:txBody>
          <a:bodyPr/>
          <a:lstStyle/>
          <a:p>
            <a:fld id="{7DCA3B56-ECA4-F246-9394-58426C04E9F5}" type="slidenum">
              <a:rPr lang="en-US" smtClean="0"/>
              <a:t>‹#›</a:t>
            </a:fld>
            <a:endParaRPr lang="en-US"/>
          </a:p>
        </p:txBody>
      </p:sp>
      <p:cxnSp>
        <p:nvCxnSpPr>
          <p:cNvPr id="7" name="Straight Connector 6">
            <a:extLst>
              <a:ext uri="{FF2B5EF4-FFF2-40B4-BE49-F238E27FC236}">
                <a16:creationId xmlns:a16="http://schemas.microsoft.com/office/drawing/2014/main" id="{A643E8C3-5E20-0B95-830C-9A70D7CB4911}"/>
              </a:ext>
            </a:extLst>
          </p:cNvPr>
          <p:cNvCxnSpPr/>
          <p:nvPr userDrawn="1"/>
        </p:nvCxnSpPr>
        <p:spPr>
          <a:xfrm>
            <a:off x="394206" y="160906"/>
            <a:ext cx="707338" cy="0"/>
          </a:xfrm>
          <a:prstGeom prst="line">
            <a:avLst/>
          </a:prstGeom>
          <a:ln w="50800">
            <a:solidFill>
              <a:srgbClr val="CCD81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66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87AA3A-C078-45A1-A714-F6BE1B53DE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6" name="Rectangle: Top Corners Rounded 5">
            <a:extLst>
              <a:ext uri="{FF2B5EF4-FFF2-40B4-BE49-F238E27FC236}">
                <a16:creationId xmlns:a16="http://schemas.microsoft.com/office/drawing/2014/main" id="{705AC229-2D60-24EF-3217-24AC31B7D05B}"/>
              </a:ext>
            </a:extLst>
          </p:cNvPr>
          <p:cNvSpPr/>
          <p:nvPr userDrawn="1"/>
        </p:nvSpPr>
        <p:spPr>
          <a:xfrm rot="16200000">
            <a:off x="4415463" y="414963"/>
            <a:ext cx="313071" cy="9144004"/>
          </a:xfrm>
          <a:prstGeom prst="round2SameRect">
            <a:avLst>
              <a:gd name="adj1" fmla="val 0"/>
              <a:gd name="adj2" fmla="val 0"/>
            </a:avLst>
          </a:pr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TextBox 6">
            <a:extLst>
              <a:ext uri="{FF2B5EF4-FFF2-40B4-BE49-F238E27FC236}">
                <a16:creationId xmlns:a16="http://schemas.microsoft.com/office/drawing/2014/main" id="{E4598583-7873-4077-F8A5-DB70AA4BB425}"/>
              </a:ext>
            </a:extLst>
          </p:cNvPr>
          <p:cNvSpPr txBox="1"/>
          <p:nvPr userDrawn="1"/>
        </p:nvSpPr>
        <p:spPr>
          <a:xfrm>
            <a:off x="0" y="4902584"/>
            <a:ext cx="3814354" cy="184666"/>
          </a:xfrm>
          <a:prstGeom prst="rect">
            <a:avLst/>
          </a:prstGeom>
          <a:noFill/>
        </p:spPr>
        <p:txBody>
          <a:bodyPr wrap="square" anchor="ctr">
            <a:spAutoFit/>
          </a:bodyPr>
          <a:lstStyle/>
          <a:p>
            <a:pPr defTabSz="914244" fontAlgn="base">
              <a:spcBef>
                <a:spcPct val="0"/>
              </a:spcBef>
              <a:spcAft>
                <a:spcPct val="0"/>
              </a:spcAft>
            </a:pPr>
            <a:r>
              <a:rPr lang="en-US" sz="600">
                <a:solidFill>
                  <a:schemeClr val="bg1">
                    <a:lumMod val="85000"/>
                  </a:schemeClr>
                </a:solidFill>
                <a:latin typeface="Roboto" pitchFamily="2" charset="0"/>
                <a:ea typeface="Roboto" pitchFamily="2" charset="0"/>
                <a:cs typeface="Segoe UI" panose="020B0502040204020203" pitchFamily="34" charset="0"/>
              </a:rPr>
              <a:t>Copyright © 2023 Cybage Software Pvt. Ltd. All Rights Reserved. </a:t>
            </a:r>
            <a:r>
              <a:rPr lang="en-US" sz="600" err="1">
                <a:solidFill>
                  <a:schemeClr val="bg1">
                    <a:lumMod val="85000"/>
                  </a:schemeClr>
                </a:solidFill>
                <a:latin typeface="Roboto" pitchFamily="2" charset="0"/>
                <a:ea typeface="Roboto" pitchFamily="2" charset="0"/>
                <a:cs typeface="Segoe UI" panose="020B0502040204020203" pitchFamily="34" charset="0"/>
              </a:rPr>
              <a:t>Cybage</a:t>
            </a:r>
            <a:r>
              <a:rPr lang="en-US" sz="600">
                <a:solidFill>
                  <a:schemeClr val="bg1">
                    <a:lumMod val="85000"/>
                  </a:schemeClr>
                </a:solidFill>
                <a:latin typeface="Roboto" pitchFamily="2" charset="0"/>
                <a:ea typeface="Roboto" pitchFamily="2" charset="0"/>
                <a:cs typeface="Segoe UI" panose="020B0502040204020203" pitchFamily="34" charset="0"/>
              </a:rPr>
              <a:t> Confidential.</a:t>
            </a:r>
          </a:p>
        </p:txBody>
      </p:sp>
      <p:sp>
        <p:nvSpPr>
          <p:cNvPr id="4" name="Oval 3">
            <a:extLst>
              <a:ext uri="{FF2B5EF4-FFF2-40B4-BE49-F238E27FC236}">
                <a16:creationId xmlns:a16="http://schemas.microsoft.com/office/drawing/2014/main" id="{19AA429B-E3C6-4012-97C7-30A2315CE13F}"/>
              </a:ext>
            </a:extLst>
          </p:cNvPr>
          <p:cNvSpPr/>
          <p:nvPr userDrawn="1"/>
        </p:nvSpPr>
        <p:spPr>
          <a:xfrm>
            <a:off x="4286838" y="1548106"/>
            <a:ext cx="256587" cy="256587"/>
          </a:xfrm>
          <a:prstGeom prst="ellipse">
            <a:avLst/>
          </a:prstGeom>
          <a:solidFill>
            <a:srgbClr val="3A5CE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8456D24-D7E9-43EA-B26D-6154E8F408EE}"/>
              </a:ext>
            </a:extLst>
          </p:cNvPr>
          <p:cNvSpPr/>
          <p:nvPr userDrawn="1"/>
        </p:nvSpPr>
        <p:spPr>
          <a:xfrm>
            <a:off x="3657599" y="2965448"/>
            <a:ext cx="327617" cy="327617"/>
          </a:xfrm>
          <a:prstGeom prst="ellipse">
            <a:avLst/>
          </a:prstGeom>
          <a:solidFill>
            <a:srgbClr val="3A5CE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E39E5DE-A3EF-5CB9-664E-9E1D8AD4DB80}"/>
              </a:ext>
            </a:extLst>
          </p:cNvPr>
          <p:cNvSpPr txBox="1"/>
          <p:nvPr userDrawn="1"/>
        </p:nvSpPr>
        <p:spPr>
          <a:xfrm>
            <a:off x="173679" y="3521101"/>
            <a:ext cx="3873407" cy="515411"/>
          </a:xfrm>
          <a:prstGeom prst="rect">
            <a:avLst/>
          </a:prstGeom>
          <a:noFill/>
        </p:spPr>
        <p:txBody>
          <a:bodyPr wrap="square" lIns="83132" tIns="41567" rIns="83132" bIns="41567" rtlCol="0">
            <a:spAutoFit/>
          </a:bodyPr>
          <a:lstStyle/>
          <a:p>
            <a:pPr marL="0" algn="l" defTabSz="914244" rtl="0" eaLnBrk="1" fontAlgn="base" latinLnBrk="0" hangingPunct="1">
              <a:lnSpc>
                <a:spcPct val="150000"/>
              </a:lnSpc>
              <a:spcBef>
                <a:spcPct val="0"/>
              </a:spcBef>
              <a:spcAft>
                <a:spcPct val="0"/>
              </a:spcAft>
            </a:pPr>
            <a:r>
              <a:rPr lang="en-US" sz="650" kern="1200" err="1">
                <a:solidFill>
                  <a:schemeClr val="tx2">
                    <a:lumMod val="60000"/>
                    <a:lumOff val="40000"/>
                  </a:schemeClr>
                </a:solidFill>
                <a:latin typeface="Segoe UI "/>
                <a:ea typeface="Segoe UI" panose="020B0502040204020203" pitchFamily="34" charset="0"/>
                <a:cs typeface="Segoe UI" panose="020B0502040204020203" pitchFamily="34" charset="0"/>
              </a:rPr>
              <a:t>Cybage</a:t>
            </a:r>
            <a:r>
              <a:rPr lang="en-US" sz="650" kern="1200">
                <a:solidFill>
                  <a:schemeClr val="tx2">
                    <a:lumMod val="60000"/>
                    <a:lumOff val="40000"/>
                  </a:schemeClr>
                </a:solidFill>
                <a:latin typeface="Segoe UI "/>
                <a:ea typeface="Segoe UI" panose="020B0502040204020203" pitchFamily="34" charset="0"/>
                <a:cs typeface="Segoe UI" panose="020B0502040204020203" pitchFamily="34" charset="0"/>
              </a:rPr>
              <a:t> Software is a technology consulting organization specializing in outsourced product </a:t>
            </a:r>
          </a:p>
          <a:p>
            <a:pPr marL="0" algn="l" defTabSz="914244" rtl="0" eaLnBrk="1" fontAlgn="base" latinLnBrk="0" hangingPunct="1">
              <a:lnSpc>
                <a:spcPct val="150000"/>
              </a:lnSpc>
              <a:spcBef>
                <a:spcPct val="0"/>
              </a:spcBef>
              <a:spcAft>
                <a:spcPct val="0"/>
              </a:spcAft>
            </a:pPr>
            <a:r>
              <a:rPr lang="en-US" sz="650" kern="1200">
                <a:solidFill>
                  <a:schemeClr val="tx2">
                    <a:lumMod val="60000"/>
                    <a:lumOff val="40000"/>
                  </a:schemeClr>
                </a:solidFill>
                <a:latin typeface="Segoe UI "/>
                <a:ea typeface="Segoe UI" panose="020B0502040204020203" pitchFamily="34" charset="0"/>
                <a:cs typeface="Segoe UI" panose="020B0502040204020203" pitchFamily="34" charset="0"/>
              </a:rPr>
              <a:t>engineering services. As a leader in the technology and product engineering space, </a:t>
            </a:r>
            <a:r>
              <a:rPr lang="en-US" sz="650" kern="1200" err="1">
                <a:solidFill>
                  <a:schemeClr val="tx2">
                    <a:lumMod val="60000"/>
                    <a:lumOff val="40000"/>
                  </a:schemeClr>
                </a:solidFill>
                <a:latin typeface="Segoe UI "/>
                <a:ea typeface="Segoe UI" panose="020B0502040204020203" pitchFamily="34" charset="0"/>
                <a:cs typeface="Segoe UI" panose="020B0502040204020203" pitchFamily="34" charset="0"/>
              </a:rPr>
              <a:t>Cybage</a:t>
            </a:r>
            <a:r>
              <a:rPr lang="en-US" sz="650" kern="1200">
                <a:solidFill>
                  <a:schemeClr val="tx2">
                    <a:lumMod val="60000"/>
                    <a:lumOff val="40000"/>
                  </a:schemeClr>
                </a:solidFill>
                <a:latin typeface="Segoe UI "/>
                <a:ea typeface="Segoe UI" panose="020B0502040204020203" pitchFamily="34" charset="0"/>
                <a:cs typeface="Segoe UI" panose="020B0502040204020203" pitchFamily="34" charset="0"/>
              </a:rPr>
              <a:t> works with some of the world's best Independent Software Vendors (ISVs). </a:t>
            </a:r>
          </a:p>
        </p:txBody>
      </p:sp>
      <p:sp>
        <p:nvSpPr>
          <p:cNvPr id="35" name="Oval 34">
            <a:extLst>
              <a:ext uri="{FF2B5EF4-FFF2-40B4-BE49-F238E27FC236}">
                <a16:creationId xmlns:a16="http://schemas.microsoft.com/office/drawing/2014/main" id="{B3551F47-C89B-6409-FC2F-84AE1D99D73D}"/>
              </a:ext>
            </a:extLst>
          </p:cNvPr>
          <p:cNvSpPr/>
          <p:nvPr userDrawn="1"/>
        </p:nvSpPr>
        <p:spPr>
          <a:xfrm>
            <a:off x="2595560" y="4758031"/>
            <a:ext cx="256587" cy="256587"/>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F61D55FE-DE10-A93D-C5A5-779095A3E985}"/>
              </a:ext>
            </a:extLst>
          </p:cNvPr>
          <p:cNvGrpSpPr/>
          <p:nvPr userDrawn="1"/>
        </p:nvGrpSpPr>
        <p:grpSpPr>
          <a:xfrm>
            <a:off x="8200191" y="4933978"/>
            <a:ext cx="680315" cy="97807"/>
            <a:chOff x="284433" y="4822326"/>
            <a:chExt cx="680315" cy="97807"/>
          </a:xfrm>
          <a:solidFill>
            <a:schemeClr val="bg1"/>
          </a:solidFill>
        </p:grpSpPr>
        <p:grpSp>
          <p:nvGrpSpPr>
            <p:cNvPr id="38" name="Group 37">
              <a:extLst>
                <a:ext uri="{FF2B5EF4-FFF2-40B4-BE49-F238E27FC236}">
                  <a16:creationId xmlns:a16="http://schemas.microsoft.com/office/drawing/2014/main" id="{1DA0E607-52C9-39BA-3F60-8BD49A54C4AA}"/>
                </a:ext>
              </a:extLst>
            </p:cNvPr>
            <p:cNvGrpSpPr>
              <a:grpSpLocks noChangeAspect="1"/>
            </p:cNvGrpSpPr>
            <p:nvPr userDrawn="1"/>
          </p:nvGrpSpPr>
          <p:grpSpPr bwMode="auto">
            <a:xfrm>
              <a:off x="284433" y="4822326"/>
              <a:ext cx="96820" cy="96429"/>
              <a:chOff x="200" y="2741"/>
              <a:chExt cx="248" cy="247"/>
            </a:xfrm>
            <a:grpFill/>
          </p:grpSpPr>
          <p:sp>
            <p:nvSpPr>
              <p:cNvPr id="43" name="Freeform 11">
                <a:extLst>
                  <a:ext uri="{FF2B5EF4-FFF2-40B4-BE49-F238E27FC236}">
                    <a16:creationId xmlns:a16="http://schemas.microsoft.com/office/drawing/2014/main" id="{537C6445-3163-9A6C-7A2E-6ABE667449CF}"/>
                  </a:ext>
                </a:extLst>
              </p:cNvPr>
              <p:cNvSpPr>
                <a:spLocks noEditPoints="1"/>
              </p:cNvSpPr>
              <p:nvPr userDrawn="1"/>
            </p:nvSpPr>
            <p:spPr bwMode="auto">
              <a:xfrm>
                <a:off x="200" y="2741"/>
                <a:ext cx="248" cy="247"/>
              </a:xfrm>
              <a:custGeom>
                <a:avLst/>
                <a:gdLst>
                  <a:gd name="T0" fmla="*/ 3033 w 4320"/>
                  <a:gd name="T1" fmla="*/ 0 h 4320"/>
                  <a:gd name="T2" fmla="*/ 1287 w 4320"/>
                  <a:gd name="T3" fmla="*/ 0 h 4320"/>
                  <a:gd name="T4" fmla="*/ 0 w 4320"/>
                  <a:gd name="T5" fmla="*/ 1287 h 4320"/>
                  <a:gd name="T6" fmla="*/ 0 w 4320"/>
                  <a:gd name="T7" fmla="*/ 3033 h 4320"/>
                  <a:gd name="T8" fmla="*/ 1287 w 4320"/>
                  <a:gd name="T9" fmla="*/ 4320 h 4320"/>
                  <a:gd name="T10" fmla="*/ 3033 w 4320"/>
                  <a:gd name="T11" fmla="*/ 4320 h 4320"/>
                  <a:gd name="T12" fmla="*/ 4320 w 4320"/>
                  <a:gd name="T13" fmla="*/ 3033 h 4320"/>
                  <a:gd name="T14" fmla="*/ 4320 w 4320"/>
                  <a:gd name="T15" fmla="*/ 1287 h 4320"/>
                  <a:gd name="T16" fmla="*/ 3033 w 4320"/>
                  <a:gd name="T17" fmla="*/ 0 h 4320"/>
                  <a:gd name="T18" fmla="*/ 3885 w 4320"/>
                  <a:gd name="T19" fmla="*/ 3033 h 4320"/>
                  <a:gd name="T20" fmla="*/ 3033 w 4320"/>
                  <a:gd name="T21" fmla="*/ 3885 h 4320"/>
                  <a:gd name="T22" fmla="*/ 1287 w 4320"/>
                  <a:gd name="T23" fmla="*/ 3885 h 4320"/>
                  <a:gd name="T24" fmla="*/ 435 w 4320"/>
                  <a:gd name="T25" fmla="*/ 3033 h 4320"/>
                  <a:gd name="T26" fmla="*/ 435 w 4320"/>
                  <a:gd name="T27" fmla="*/ 1287 h 4320"/>
                  <a:gd name="T28" fmla="*/ 1287 w 4320"/>
                  <a:gd name="T29" fmla="*/ 435 h 4320"/>
                  <a:gd name="T30" fmla="*/ 3033 w 4320"/>
                  <a:gd name="T31" fmla="*/ 435 h 4320"/>
                  <a:gd name="T32" fmla="*/ 3885 w 4320"/>
                  <a:gd name="T33" fmla="*/ 1287 h 4320"/>
                  <a:gd name="T34" fmla="*/ 3885 w 4320"/>
                  <a:gd name="T35" fmla="*/ 3033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20" h="4320">
                    <a:moveTo>
                      <a:pt x="3033" y="0"/>
                    </a:moveTo>
                    <a:cubicBezTo>
                      <a:pt x="1287" y="0"/>
                      <a:pt x="1287" y="0"/>
                      <a:pt x="1287" y="0"/>
                    </a:cubicBezTo>
                    <a:cubicBezTo>
                      <a:pt x="577" y="0"/>
                      <a:pt x="0" y="577"/>
                      <a:pt x="0" y="1287"/>
                    </a:cubicBezTo>
                    <a:cubicBezTo>
                      <a:pt x="0" y="3033"/>
                      <a:pt x="0" y="3033"/>
                      <a:pt x="0" y="3033"/>
                    </a:cubicBezTo>
                    <a:cubicBezTo>
                      <a:pt x="0" y="3743"/>
                      <a:pt x="577" y="4320"/>
                      <a:pt x="1287" y="4320"/>
                    </a:cubicBezTo>
                    <a:cubicBezTo>
                      <a:pt x="3033" y="4320"/>
                      <a:pt x="3033" y="4320"/>
                      <a:pt x="3033" y="4320"/>
                    </a:cubicBezTo>
                    <a:cubicBezTo>
                      <a:pt x="3743" y="4320"/>
                      <a:pt x="4320" y="3743"/>
                      <a:pt x="4320" y="3033"/>
                    </a:cubicBezTo>
                    <a:cubicBezTo>
                      <a:pt x="4320" y="1287"/>
                      <a:pt x="4320" y="1287"/>
                      <a:pt x="4320" y="1287"/>
                    </a:cubicBezTo>
                    <a:cubicBezTo>
                      <a:pt x="4320" y="577"/>
                      <a:pt x="3743" y="0"/>
                      <a:pt x="3033" y="0"/>
                    </a:cubicBezTo>
                    <a:close/>
                    <a:moveTo>
                      <a:pt x="3885" y="3033"/>
                    </a:moveTo>
                    <a:cubicBezTo>
                      <a:pt x="3885" y="3504"/>
                      <a:pt x="3504" y="3885"/>
                      <a:pt x="3033" y="3885"/>
                    </a:cubicBezTo>
                    <a:cubicBezTo>
                      <a:pt x="1287" y="3885"/>
                      <a:pt x="1287" y="3885"/>
                      <a:pt x="1287" y="3885"/>
                    </a:cubicBezTo>
                    <a:cubicBezTo>
                      <a:pt x="816" y="3885"/>
                      <a:pt x="435" y="3504"/>
                      <a:pt x="435" y="3033"/>
                    </a:cubicBezTo>
                    <a:cubicBezTo>
                      <a:pt x="435" y="1287"/>
                      <a:pt x="435" y="1287"/>
                      <a:pt x="435" y="1287"/>
                    </a:cubicBezTo>
                    <a:cubicBezTo>
                      <a:pt x="435" y="816"/>
                      <a:pt x="816" y="435"/>
                      <a:pt x="1287" y="435"/>
                    </a:cubicBezTo>
                    <a:cubicBezTo>
                      <a:pt x="3033" y="435"/>
                      <a:pt x="3033" y="435"/>
                      <a:pt x="3033" y="435"/>
                    </a:cubicBezTo>
                    <a:cubicBezTo>
                      <a:pt x="3504" y="435"/>
                      <a:pt x="3885" y="816"/>
                      <a:pt x="3885" y="1287"/>
                    </a:cubicBezTo>
                    <a:cubicBezTo>
                      <a:pt x="3885" y="3033"/>
                      <a:pt x="3885" y="3033"/>
                      <a:pt x="3885" y="30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44" name="Freeform 12">
                <a:extLst>
                  <a:ext uri="{FF2B5EF4-FFF2-40B4-BE49-F238E27FC236}">
                    <a16:creationId xmlns:a16="http://schemas.microsoft.com/office/drawing/2014/main" id="{BC5C235B-D23D-073E-8DB3-3A78C1382CAC}"/>
                  </a:ext>
                </a:extLst>
              </p:cNvPr>
              <p:cNvSpPr>
                <a:spLocks noEditPoints="1"/>
              </p:cNvSpPr>
              <p:nvPr userDrawn="1"/>
            </p:nvSpPr>
            <p:spPr bwMode="auto">
              <a:xfrm>
                <a:off x="260" y="2801"/>
                <a:ext cx="128" cy="127"/>
              </a:xfrm>
              <a:custGeom>
                <a:avLst/>
                <a:gdLst>
                  <a:gd name="T0" fmla="*/ 1117 w 2234"/>
                  <a:gd name="T1" fmla="*/ 0 h 2234"/>
                  <a:gd name="T2" fmla="*/ 0 w 2234"/>
                  <a:gd name="T3" fmla="*/ 1117 h 2234"/>
                  <a:gd name="T4" fmla="*/ 1117 w 2234"/>
                  <a:gd name="T5" fmla="*/ 2234 h 2234"/>
                  <a:gd name="T6" fmla="*/ 2234 w 2234"/>
                  <a:gd name="T7" fmla="*/ 1117 h 2234"/>
                  <a:gd name="T8" fmla="*/ 1117 w 2234"/>
                  <a:gd name="T9" fmla="*/ 0 h 2234"/>
                  <a:gd name="T10" fmla="*/ 1117 w 2234"/>
                  <a:gd name="T11" fmla="*/ 1800 h 2234"/>
                  <a:gd name="T12" fmla="*/ 434 w 2234"/>
                  <a:gd name="T13" fmla="*/ 1117 h 2234"/>
                  <a:gd name="T14" fmla="*/ 1117 w 2234"/>
                  <a:gd name="T15" fmla="*/ 434 h 2234"/>
                  <a:gd name="T16" fmla="*/ 1800 w 2234"/>
                  <a:gd name="T17" fmla="*/ 1117 h 2234"/>
                  <a:gd name="T18" fmla="*/ 1117 w 2234"/>
                  <a:gd name="T19" fmla="*/ 1800 h 2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4" h="2234">
                    <a:moveTo>
                      <a:pt x="1117" y="0"/>
                    </a:moveTo>
                    <a:cubicBezTo>
                      <a:pt x="501" y="0"/>
                      <a:pt x="0" y="501"/>
                      <a:pt x="0" y="1117"/>
                    </a:cubicBezTo>
                    <a:cubicBezTo>
                      <a:pt x="0" y="1733"/>
                      <a:pt x="501" y="2234"/>
                      <a:pt x="1117" y="2234"/>
                    </a:cubicBezTo>
                    <a:cubicBezTo>
                      <a:pt x="1733" y="2234"/>
                      <a:pt x="2234" y="1733"/>
                      <a:pt x="2234" y="1117"/>
                    </a:cubicBezTo>
                    <a:cubicBezTo>
                      <a:pt x="2234" y="501"/>
                      <a:pt x="1733" y="0"/>
                      <a:pt x="1117" y="0"/>
                    </a:cubicBezTo>
                    <a:close/>
                    <a:moveTo>
                      <a:pt x="1117" y="1800"/>
                    </a:moveTo>
                    <a:cubicBezTo>
                      <a:pt x="740" y="1800"/>
                      <a:pt x="434" y="1494"/>
                      <a:pt x="434" y="1117"/>
                    </a:cubicBezTo>
                    <a:cubicBezTo>
                      <a:pt x="434" y="740"/>
                      <a:pt x="740" y="434"/>
                      <a:pt x="1117" y="434"/>
                    </a:cubicBezTo>
                    <a:cubicBezTo>
                      <a:pt x="1494" y="434"/>
                      <a:pt x="1800" y="740"/>
                      <a:pt x="1800" y="1117"/>
                    </a:cubicBezTo>
                    <a:cubicBezTo>
                      <a:pt x="1800" y="1494"/>
                      <a:pt x="1494" y="1800"/>
                      <a:pt x="1117" y="18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45" name="Oval 44">
                <a:extLst>
                  <a:ext uri="{FF2B5EF4-FFF2-40B4-BE49-F238E27FC236}">
                    <a16:creationId xmlns:a16="http://schemas.microsoft.com/office/drawing/2014/main" id="{51168AED-2906-1FDD-F20E-372ACDCB7EAB}"/>
                  </a:ext>
                </a:extLst>
              </p:cNvPr>
              <p:cNvSpPr>
                <a:spLocks noChangeArrowheads="1"/>
              </p:cNvSpPr>
              <p:nvPr userDrawn="1"/>
            </p:nvSpPr>
            <p:spPr bwMode="auto">
              <a:xfrm>
                <a:off x="373" y="2786"/>
                <a:ext cx="31"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grpSp>
        <p:sp>
          <p:nvSpPr>
            <p:cNvPr id="39" name="Freeform 17">
              <a:extLst>
                <a:ext uri="{FF2B5EF4-FFF2-40B4-BE49-F238E27FC236}">
                  <a16:creationId xmlns:a16="http://schemas.microsoft.com/office/drawing/2014/main" id="{97CCC186-CEEC-4F67-240A-AC205BAD1BBB}"/>
                </a:ext>
              </a:extLst>
            </p:cNvPr>
            <p:cNvSpPr>
              <a:spLocks noEditPoints="1"/>
            </p:cNvSpPr>
            <p:nvPr userDrawn="1"/>
          </p:nvSpPr>
          <p:spPr bwMode="auto">
            <a:xfrm>
              <a:off x="429731" y="4834949"/>
              <a:ext cx="106870" cy="74324"/>
            </a:xfrm>
            <a:custGeom>
              <a:avLst/>
              <a:gdLst>
                <a:gd name="T0" fmla="*/ 2505 w 2560"/>
                <a:gd name="T1" fmla="*/ 280 h 1790"/>
                <a:gd name="T2" fmla="*/ 2279 w 2560"/>
                <a:gd name="T3" fmla="*/ 54 h 1790"/>
                <a:gd name="T4" fmla="*/ 1279 w 2560"/>
                <a:gd name="T5" fmla="*/ 0 h 1790"/>
                <a:gd name="T6" fmla="*/ 278 w 2560"/>
                <a:gd name="T7" fmla="*/ 52 h 1790"/>
                <a:gd name="T8" fmla="*/ 53 w 2560"/>
                <a:gd name="T9" fmla="*/ 280 h 1790"/>
                <a:gd name="T10" fmla="*/ 0 w 2560"/>
                <a:gd name="T11" fmla="*/ 895 h 1790"/>
                <a:gd name="T12" fmla="*/ 53 w 2560"/>
                <a:gd name="T13" fmla="*/ 1510 h 1790"/>
                <a:gd name="T14" fmla="*/ 278 w 2560"/>
                <a:gd name="T15" fmla="*/ 1735 h 1790"/>
                <a:gd name="T16" fmla="*/ 1279 w 2560"/>
                <a:gd name="T17" fmla="*/ 1790 h 1790"/>
                <a:gd name="T18" fmla="*/ 2279 w 2560"/>
                <a:gd name="T19" fmla="*/ 1738 h 1790"/>
                <a:gd name="T20" fmla="*/ 2505 w 2560"/>
                <a:gd name="T21" fmla="*/ 1512 h 1790"/>
                <a:gd name="T22" fmla="*/ 2557 w 2560"/>
                <a:gd name="T23" fmla="*/ 897 h 1790"/>
                <a:gd name="T24" fmla="*/ 2505 w 2560"/>
                <a:gd name="T25" fmla="*/ 280 h 1790"/>
                <a:gd name="T26" fmla="*/ 1024 w 2560"/>
                <a:gd name="T27" fmla="*/ 1278 h 1790"/>
                <a:gd name="T28" fmla="*/ 1024 w 2560"/>
                <a:gd name="T29" fmla="*/ 511 h 1790"/>
                <a:gd name="T30" fmla="*/ 1689 w 2560"/>
                <a:gd name="T31" fmla="*/ 895 h 1790"/>
                <a:gd name="T32" fmla="*/ 1024 w 2560"/>
                <a:gd name="T33" fmla="*/ 1278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0" h="1790">
                  <a:moveTo>
                    <a:pt x="2505" y="280"/>
                  </a:moveTo>
                  <a:cubicBezTo>
                    <a:pt x="2475" y="170"/>
                    <a:pt x="2389" y="84"/>
                    <a:pt x="2279" y="54"/>
                  </a:cubicBezTo>
                  <a:cubicBezTo>
                    <a:pt x="2079" y="0"/>
                    <a:pt x="1279" y="0"/>
                    <a:pt x="1279" y="0"/>
                  </a:cubicBezTo>
                  <a:cubicBezTo>
                    <a:pt x="1279" y="0"/>
                    <a:pt x="478" y="0"/>
                    <a:pt x="278" y="52"/>
                  </a:cubicBezTo>
                  <a:cubicBezTo>
                    <a:pt x="171" y="82"/>
                    <a:pt x="82" y="170"/>
                    <a:pt x="53" y="280"/>
                  </a:cubicBezTo>
                  <a:cubicBezTo>
                    <a:pt x="0" y="480"/>
                    <a:pt x="0" y="895"/>
                    <a:pt x="0" y="895"/>
                  </a:cubicBezTo>
                  <a:cubicBezTo>
                    <a:pt x="0" y="895"/>
                    <a:pt x="0" y="1312"/>
                    <a:pt x="53" y="1510"/>
                  </a:cubicBezTo>
                  <a:cubicBezTo>
                    <a:pt x="82" y="1620"/>
                    <a:pt x="168" y="1706"/>
                    <a:pt x="278" y="1735"/>
                  </a:cubicBezTo>
                  <a:cubicBezTo>
                    <a:pt x="480" y="1790"/>
                    <a:pt x="1279" y="1790"/>
                    <a:pt x="1279" y="1790"/>
                  </a:cubicBezTo>
                  <a:cubicBezTo>
                    <a:pt x="1279" y="1790"/>
                    <a:pt x="2079" y="1790"/>
                    <a:pt x="2279" y="1738"/>
                  </a:cubicBezTo>
                  <a:cubicBezTo>
                    <a:pt x="2389" y="1708"/>
                    <a:pt x="2475" y="1622"/>
                    <a:pt x="2505" y="1512"/>
                  </a:cubicBezTo>
                  <a:cubicBezTo>
                    <a:pt x="2557" y="1312"/>
                    <a:pt x="2557" y="897"/>
                    <a:pt x="2557" y="897"/>
                  </a:cubicBezTo>
                  <a:cubicBezTo>
                    <a:pt x="2557" y="897"/>
                    <a:pt x="2560" y="480"/>
                    <a:pt x="2505" y="280"/>
                  </a:cubicBezTo>
                  <a:close/>
                  <a:moveTo>
                    <a:pt x="1024" y="1278"/>
                  </a:moveTo>
                  <a:cubicBezTo>
                    <a:pt x="1024" y="511"/>
                    <a:pt x="1024" y="511"/>
                    <a:pt x="1024" y="511"/>
                  </a:cubicBezTo>
                  <a:cubicBezTo>
                    <a:pt x="1689" y="895"/>
                    <a:pt x="1689" y="895"/>
                    <a:pt x="1689" y="895"/>
                  </a:cubicBezTo>
                  <a:lnTo>
                    <a:pt x="1024" y="1278"/>
                  </a:lnTo>
                  <a:close/>
                </a:path>
              </a:pathLst>
            </a:custGeom>
            <a:grpFill/>
            <a:ln>
              <a:noFill/>
            </a:ln>
          </p:spPr>
          <p:txBody>
            <a:bodyPr vert="horz" wrap="square" lIns="91440" tIns="45720" rIns="91440" bIns="45720" numCol="1" anchor="ctr" anchorCtr="0" compatLnSpc="1">
              <a:prstTxWarp prst="textNoShape">
                <a:avLst/>
              </a:prstTxWarp>
            </a:bodyPr>
            <a:lstStyle/>
            <a:p>
              <a:endParaRPr lang="en-US"/>
            </a:p>
          </p:txBody>
        </p:sp>
        <p:sp>
          <p:nvSpPr>
            <p:cNvPr id="40" name="Freeform 21">
              <a:extLst>
                <a:ext uri="{FF2B5EF4-FFF2-40B4-BE49-F238E27FC236}">
                  <a16:creationId xmlns:a16="http://schemas.microsoft.com/office/drawing/2014/main" id="{30C810FA-0106-AF57-7FB4-17B9491964CF}"/>
                </a:ext>
              </a:extLst>
            </p:cNvPr>
            <p:cNvSpPr>
              <a:spLocks noEditPoints="1"/>
            </p:cNvSpPr>
            <p:nvPr userDrawn="1"/>
          </p:nvSpPr>
          <p:spPr bwMode="auto">
            <a:xfrm>
              <a:off x="870928" y="4826771"/>
              <a:ext cx="93820" cy="93362"/>
            </a:xfrm>
            <a:custGeom>
              <a:avLst/>
              <a:gdLst>
                <a:gd name="T0" fmla="*/ 3929 w 4320"/>
                <a:gd name="T1" fmla="*/ 0 h 4320"/>
                <a:gd name="T2" fmla="*/ 391 w 4320"/>
                <a:gd name="T3" fmla="*/ 0 h 4320"/>
                <a:gd name="T4" fmla="*/ 0 w 4320"/>
                <a:gd name="T5" fmla="*/ 391 h 4320"/>
                <a:gd name="T6" fmla="*/ 0 w 4320"/>
                <a:gd name="T7" fmla="*/ 3929 h 4320"/>
                <a:gd name="T8" fmla="*/ 391 w 4320"/>
                <a:gd name="T9" fmla="*/ 4320 h 4320"/>
                <a:gd name="T10" fmla="*/ 3929 w 4320"/>
                <a:gd name="T11" fmla="*/ 4320 h 4320"/>
                <a:gd name="T12" fmla="*/ 4320 w 4320"/>
                <a:gd name="T13" fmla="*/ 3929 h 4320"/>
                <a:gd name="T14" fmla="*/ 4320 w 4320"/>
                <a:gd name="T15" fmla="*/ 391 h 4320"/>
                <a:gd name="T16" fmla="*/ 3929 w 4320"/>
                <a:gd name="T17" fmla="*/ 0 h 4320"/>
                <a:gd name="T18" fmla="*/ 1337 w 4320"/>
                <a:gd name="T19" fmla="*/ 3730 h 4320"/>
                <a:gd name="T20" fmla="*/ 1223 w 4320"/>
                <a:gd name="T21" fmla="*/ 3844 h 4320"/>
                <a:gd name="T22" fmla="*/ 739 w 4320"/>
                <a:gd name="T23" fmla="*/ 3844 h 4320"/>
                <a:gd name="T24" fmla="*/ 625 w 4320"/>
                <a:gd name="T25" fmla="*/ 3730 h 4320"/>
                <a:gd name="T26" fmla="*/ 625 w 4320"/>
                <a:gd name="T27" fmla="*/ 1701 h 4320"/>
                <a:gd name="T28" fmla="*/ 739 w 4320"/>
                <a:gd name="T29" fmla="*/ 1587 h 4320"/>
                <a:gd name="T30" fmla="*/ 1223 w 4320"/>
                <a:gd name="T31" fmla="*/ 1587 h 4320"/>
                <a:gd name="T32" fmla="*/ 1337 w 4320"/>
                <a:gd name="T33" fmla="*/ 1701 h 4320"/>
                <a:gd name="T34" fmla="*/ 1337 w 4320"/>
                <a:gd name="T35" fmla="*/ 3730 h 4320"/>
                <a:gd name="T36" fmla="*/ 981 w 4320"/>
                <a:gd name="T37" fmla="*/ 1396 h 4320"/>
                <a:gd name="T38" fmla="*/ 521 w 4320"/>
                <a:gd name="T39" fmla="*/ 936 h 4320"/>
                <a:gd name="T40" fmla="*/ 981 w 4320"/>
                <a:gd name="T41" fmla="*/ 476 h 4320"/>
                <a:gd name="T42" fmla="*/ 1441 w 4320"/>
                <a:gd name="T43" fmla="*/ 936 h 4320"/>
                <a:gd name="T44" fmla="*/ 981 w 4320"/>
                <a:gd name="T45" fmla="*/ 1396 h 4320"/>
                <a:gd name="T46" fmla="*/ 3867 w 4320"/>
                <a:gd name="T47" fmla="*/ 3739 h 4320"/>
                <a:gd name="T48" fmla="*/ 3762 w 4320"/>
                <a:gd name="T49" fmla="*/ 3844 h 4320"/>
                <a:gd name="T50" fmla="*/ 3243 w 4320"/>
                <a:gd name="T51" fmla="*/ 3844 h 4320"/>
                <a:gd name="T52" fmla="*/ 3138 w 4320"/>
                <a:gd name="T53" fmla="*/ 3739 h 4320"/>
                <a:gd name="T54" fmla="*/ 3138 w 4320"/>
                <a:gd name="T55" fmla="*/ 2787 h 4320"/>
                <a:gd name="T56" fmla="*/ 2767 w 4320"/>
                <a:gd name="T57" fmla="*/ 2165 h 4320"/>
                <a:gd name="T58" fmla="*/ 2369 w 4320"/>
                <a:gd name="T59" fmla="*/ 2641 h 4320"/>
                <a:gd name="T60" fmla="*/ 2369 w 4320"/>
                <a:gd name="T61" fmla="*/ 3739 h 4320"/>
                <a:gd name="T62" fmla="*/ 2264 w 4320"/>
                <a:gd name="T63" fmla="*/ 3844 h 4320"/>
                <a:gd name="T64" fmla="*/ 1762 w 4320"/>
                <a:gd name="T65" fmla="*/ 3844 h 4320"/>
                <a:gd name="T66" fmla="*/ 1657 w 4320"/>
                <a:gd name="T67" fmla="*/ 3739 h 4320"/>
                <a:gd name="T68" fmla="*/ 1657 w 4320"/>
                <a:gd name="T69" fmla="*/ 1692 h 4320"/>
                <a:gd name="T70" fmla="*/ 1762 w 4320"/>
                <a:gd name="T71" fmla="*/ 1587 h 4320"/>
                <a:gd name="T72" fmla="*/ 2264 w 4320"/>
                <a:gd name="T73" fmla="*/ 1587 h 4320"/>
                <a:gd name="T74" fmla="*/ 2369 w 4320"/>
                <a:gd name="T75" fmla="*/ 1692 h 4320"/>
                <a:gd name="T76" fmla="*/ 2369 w 4320"/>
                <a:gd name="T77" fmla="*/ 1869 h 4320"/>
                <a:gd name="T78" fmla="*/ 3040 w 4320"/>
                <a:gd name="T79" fmla="*/ 1553 h 4320"/>
                <a:gd name="T80" fmla="*/ 3867 w 4320"/>
                <a:gd name="T81" fmla="*/ 2757 h 4320"/>
                <a:gd name="T82" fmla="*/ 3867 w 4320"/>
                <a:gd name="T83" fmla="*/ 3739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0" h="4320">
                  <a:moveTo>
                    <a:pt x="3929" y="0"/>
                  </a:moveTo>
                  <a:cubicBezTo>
                    <a:pt x="391" y="0"/>
                    <a:pt x="391" y="0"/>
                    <a:pt x="391" y="0"/>
                  </a:cubicBezTo>
                  <a:cubicBezTo>
                    <a:pt x="175" y="0"/>
                    <a:pt x="0" y="175"/>
                    <a:pt x="0" y="391"/>
                  </a:cubicBezTo>
                  <a:cubicBezTo>
                    <a:pt x="0" y="3929"/>
                    <a:pt x="0" y="3929"/>
                    <a:pt x="0" y="3929"/>
                  </a:cubicBezTo>
                  <a:cubicBezTo>
                    <a:pt x="0" y="4145"/>
                    <a:pt x="175" y="4320"/>
                    <a:pt x="391" y="4320"/>
                  </a:cubicBezTo>
                  <a:cubicBezTo>
                    <a:pt x="3929" y="4320"/>
                    <a:pt x="3929" y="4320"/>
                    <a:pt x="3929" y="4320"/>
                  </a:cubicBezTo>
                  <a:cubicBezTo>
                    <a:pt x="4145" y="4320"/>
                    <a:pt x="4320" y="4145"/>
                    <a:pt x="4320" y="3929"/>
                  </a:cubicBezTo>
                  <a:cubicBezTo>
                    <a:pt x="4320" y="391"/>
                    <a:pt x="4320" y="391"/>
                    <a:pt x="4320" y="391"/>
                  </a:cubicBezTo>
                  <a:cubicBezTo>
                    <a:pt x="4320" y="175"/>
                    <a:pt x="4145" y="0"/>
                    <a:pt x="3929" y="0"/>
                  </a:cubicBezTo>
                  <a:close/>
                  <a:moveTo>
                    <a:pt x="1337" y="3730"/>
                  </a:moveTo>
                  <a:cubicBezTo>
                    <a:pt x="1337" y="3793"/>
                    <a:pt x="1286" y="3844"/>
                    <a:pt x="1223" y="3844"/>
                  </a:cubicBezTo>
                  <a:cubicBezTo>
                    <a:pt x="739" y="3844"/>
                    <a:pt x="739" y="3844"/>
                    <a:pt x="739" y="3844"/>
                  </a:cubicBezTo>
                  <a:cubicBezTo>
                    <a:pt x="676" y="3844"/>
                    <a:pt x="625" y="3793"/>
                    <a:pt x="625" y="3730"/>
                  </a:cubicBezTo>
                  <a:cubicBezTo>
                    <a:pt x="625" y="1701"/>
                    <a:pt x="625" y="1701"/>
                    <a:pt x="625" y="1701"/>
                  </a:cubicBezTo>
                  <a:cubicBezTo>
                    <a:pt x="625" y="1638"/>
                    <a:pt x="676" y="1587"/>
                    <a:pt x="739" y="1587"/>
                  </a:cubicBezTo>
                  <a:cubicBezTo>
                    <a:pt x="1223" y="1587"/>
                    <a:pt x="1223" y="1587"/>
                    <a:pt x="1223" y="1587"/>
                  </a:cubicBezTo>
                  <a:cubicBezTo>
                    <a:pt x="1286" y="1587"/>
                    <a:pt x="1337" y="1638"/>
                    <a:pt x="1337" y="1701"/>
                  </a:cubicBezTo>
                  <a:lnTo>
                    <a:pt x="1337" y="3730"/>
                  </a:lnTo>
                  <a:close/>
                  <a:moveTo>
                    <a:pt x="981" y="1396"/>
                  </a:moveTo>
                  <a:cubicBezTo>
                    <a:pt x="727" y="1396"/>
                    <a:pt x="521" y="1190"/>
                    <a:pt x="521" y="936"/>
                  </a:cubicBezTo>
                  <a:cubicBezTo>
                    <a:pt x="521" y="682"/>
                    <a:pt x="727" y="476"/>
                    <a:pt x="981" y="476"/>
                  </a:cubicBezTo>
                  <a:cubicBezTo>
                    <a:pt x="1235" y="476"/>
                    <a:pt x="1441" y="682"/>
                    <a:pt x="1441" y="936"/>
                  </a:cubicBezTo>
                  <a:cubicBezTo>
                    <a:pt x="1441" y="1190"/>
                    <a:pt x="1235" y="1396"/>
                    <a:pt x="981" y="1396"/>
                  </a:cubicBezTo>
                  <a:close/>
                  <a:moveTo>
                    <a:pt x="3867" y="3739"/>
                  </a:moveTo>
                  <a:cubicBezTo>
                    <a:pt x="3867" y="3797"/>
                    <a:pt x="3820" y="3844"/>
                    <a:pt x="3762" y="3844"/>
                  </a:cubicBezTo>
                  <a:cubicBezTo>
                    <a:pt x="3243" y="3844"/>
                    <a:pt x="3243" y="3844"/>
                    <a:pt x="3243" y="3844"/>
                  </a:cubicBezTo>
                  <a:cubicBezTo>
                    <a:pt x="3185" y="3844"/>
                    <a:pt x="3138" y="3797"/>
                    <a:pt x="3138" y="3739"/>
                  </a:cubicBezTo>
                  <a:cubicBezTo>
                    <a:pt x="3138" y="2787"/>
                    <a:pt x="3138" y="2787"/>
                    <a:pt x="3138" y="2787"/>
                  </a:cubicBezTo>
                  <a:cubicBezTo>
                    <a:pt x="3138" y="2645"/>
                    <a:pt x="3180" y="2165"/>
                    <a:pt x="2767" y="2165"/>
                  </a:cubicBezTo>
                  <a:cubicBezTo>
                    <a:pt x="2447" y="2165"/>
                    <a:pt x="2382" y="2494"/>
                    <a:pt x="2369" y="2641"/>
                  </a:cubicBezTo>
                  <a:cubicBezTo>
                    <a:pt x="2369" y="3739"/>
                    <a:pt x="2369" y="3739"/>
                    <a:pt x="2369" y="3739"/>
                  </a:cubicBezTo>
                  <a:cubicBezTo>
                    <a:pt x="2369" y="3797"/>
                    <a:pt x="2322" y="3844"/>
                    <a:pt x="2264" y="3844"/>
                  </a:cubicBezTo>
                  <a:cubicBezTo>
                    <a:pt x="1762" y="3844"/>
                    <a:pt x="1762" y="3844"/>
                    <a:pt x="1762" y="3844"/>
                  </a:cubicBezTo>
                  <a:cubicBezTo>
                    <a:pt x="1704" y="3844"/>
                    <a:pt x="1657" y="3797"/>
                    <a:pt x="1657" y="3739"/>
                  </a:cubicBezTo>
                  <a:cubicBezTo>
                    <a:pt x="1657" y="1692"/>
                    <a:pt x="1657" y="1692"/>
                    <a:pt x="1657" y="1692"/>
                  </a:cubicBezTo>
                  <a:cubicBezTo>
                    <a:pt x="1657" y="1634"/>
                    <a:pt x="1704" y="1587"/>
                    <a:pt x="1762" y="1587"/>
                  </a:cubicBezTo>
                  <a:cubicBezTo>
                    <a:pt x="2264" y="1587"/>
                    <a:pt x="2264" y="1587"/>
                    <a:pt x="2264" y="1587"/>
                  </a:cubicBezTo>
                  <a:cubicBezTo>
                    <a:pt x="2322" y="1587"/>
                    <a:pt x="2369" y="1634"/>
                    <a:pt x="2369" y="1692"/>
                  </a:cubicBezTo>
                  <a:cubicBezTo>
                    <a:pt x="2369" y="1869"/>
                    <a:pt x="2369" y="1869"/>
                    <a:pt x="2369" y="1869"/>
                  </a:cubicBezTo>
                  <a:cubicBezTo>
                    <a:pt x="2488" y="1691"/>
                    <a:pt x="2664" y="1553"/>
                    <a:pt x="3040" y="1553"/>
                  </a:cubicBezTo>
                  <a:cubicBezTo>
                    <a:pt x="3871" y="1553"/>
                    <a:pt x="3867" y="2330"/>
                    <a:pt x="3867" y="2757"/>
                  </a:cubicBezTo>
                  <a:cubicBezTo>
                    <a:pt x="3867" y="3739"/>
                    <a:pt x="3867" y="3739"/>
                    <a:pt x="3867" y="37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14886F77-A550-8095-DD06-9E2FCE381956}"/>
                </a:ext>
              </a:extLst>
            </p:cNvPr>
            <p:cNvSpPr>
              <a:spLocks/>
            </p:cNvSpPr>
            <p:nvPr userDrawn="1"/>
          </p:nvSpPr>
          <p:spPr bwMode="auto">
            <a:xfrm>
              <a:off x="718848" y="4828223"/>
              <a:ext cx="103603" cy="81725"/>
            </a:xfrm>
            <a:custGeom>
              <a:avLst/>
              <a:gdLst>
                <a:gd name="T0" fmla="*/ 85 w 3261"/>
                <a:gd name="T1" fmla="*/ 2292 h 2580"/>
                <a:gd name="T2" fmla="*/ 1079 w 3261"/>
                <a:gd name="T3" fmla="*/ 2580 h 2580"/>
                <a:gd name="T4" fmla="*/ 2939 w 3261"/>
                <a:gd name="T5" fmla="*/ 721 h 2580"/>
                <a:gd name="T6" fmla="*/ 2938 w 3261"/>
                <a:gd name="T7" fmla="*/ 644 h 2580"/>
                <a:gd name="T8" fmla="*/ 3261 w 3261"/>
                <a:gd name="T9" fmla="*/ 312 h 2580"/>
                <a:gd name="T10" fmla="*/ 2892 w 3261"/>
                <a:gd name="T11" fmla="*/ 408 h 2580"/>
                <a:gd name="T12" fmla="*/ 2890 w 3261"/>
                <a:gd name="T13" fmla="*/ 408 h 2580"/>
                <a:gd name="T14" fmla="*/ 2891 w 3261"/>
                <a:gd name="T15" fmla="*/ 408 h 2580"/>
                <a:gd name="T16" fmla="*/ 3175 w 3261"/>
                <a:gd name="T17" fmla="*/ 45 h 2580"/>
                <a:gd name="T18" fmla="*/ 2859 w 3261"/>
                <a:gd name="T19" fmla="*/ 177 h 2580"/>
                <a:gd name="T20" fmla="*/ 2763 w 3261"/>
                <a:gd name="T21" fmla="*/ 207 h 2580"/>
                <a:gd name="T22" fmla="*/ 2287 w 3261"/>
                <a:gd name="T23" fmla="*/ 0 h 2580"/>
                <a:gd name="T24" fmla="*/ 1634 w 3261"/>
                <a:gd name="T25" fmla="*/ 653 h 2580"/>
                <a:gd name="T26" fmla="*/ 1651 w 3261"/>
                <a:gd name="T27" fmla="*/ 800 h 2580"/>
                <a:gd name="T28" fmla="*/ 312 w 3261"/>
                <a:gd name="T29" fmla="*/ 123 h 2580"/>
                <a:gd name="T30" fmla="*/ 498 w 3261"/>
                <a:gd name="T31" fmla="*/ 987 h 2580"/>
                <a:gd name="T32" fmla="*/ 216 w 3261"/>
                <a:gd name="T33" fmla="*/ 903 h 2580"/>
                <a:gd name="T34" fmla="*/ 731 w 3261"/>
                <a:gd name="T35" fmla="*/ 1551 h 2580"/>
                <a:gd name="T36" fmla="*/ 444 w 3261"/>
                <a:gd name="T37" fmla="*/ 1563 h 2580"/>
                <a:gd name="T38" fmla="*/ 1043 w 3261"/>
                <a:gd name="T39" fmla="*/ 2018 h 2580"/>
                <a:gd name="T40" fmla="*/ 85 w 3261"/>
                <a:gd name="T41" fmla="*/ 2292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61" h="2580">
                  <a:moveTo>
                    <a:pt x="85" y="2292"/>
                  </a:moveTo>
                  <a:cubicBezTo>
                    <a:pt x="373" y="2475"/>
                    <a:pt x="714" y="2580"/>
                    <a:pt x="1079" y="2580"/>
                  </a:cubicBezTo>
                  <a:cubicBezTo>
                    <a:pt x="2107" y="2580"/>
                    <a:pt x="2939" y="1748"/>
                    <a:pt x="2939" y="721"/>
                  </a:cubicBezTo>
                  <a:cubicBezTo>
                    <a:pt x="2939" y="695"/>
                    <a:pt x="2939" y="669"/>
                    <a:pt x="2938" y="644"/>
                  </a:cubicBezTo>
                  <a:cubicBezTo>
                    <a:pt x="2975" y="615"/>
                    <a:pt x="3204" y="431"/>
                    <a:pt x="3261" y="312"/>
                  </a:cubicBezTo>
                  <a:cubicBezTo>
                    <a:pt x="3261" y="312"/>
                    <a:pt x="3074" y="390"/>
                    <a:pt x="2892" y="408"/>
                  </a:cubicBezTo>
                  <a:cubicBezTo>
                    <a:pt x="2891" y="408"/>
                    <a:pt x="2891" y="408"/>
                    <a:pt x="2890" y="408"/>
                  </a:cubicBezTo>
                  <a:cubicBezTo>
                    <a:pt x="2890" y="408"/>
                    <a:pt x="2891" y="408"/>
                    <a:pt x="2891" y="408"/>
                  </a:cubicBezTo>
                  <a:cubicBezTo>
                    <a:pt x="2908" y="396"/>
                    <a:pt x="3144" y="236"/>
                    <a:pt x="3175" y="45"/>
                  </a:cubicBezTo>
                  <a:cubicBezTo>
                    <a:pt x="3175" y="45"/>
                    <a:pt x="3043" y="116"/>
                    <a:pt x="2859" y="177"/>
                  </a:cubicBezTo>
                  <a:cubicBezTo>
                    <a:pt x="2828" y="188"/>
                    <a:pt x="2796" y="198"/>
                    <a:pt x="2763" y="207"/>
                  </a:cubicBezTo>
                  <a:cubicBezTo>
                    <a:pt x="2644" y="80"/>
                    <a:pt x="2475" y="0"/>
                    <a:pt x="2287" y="0"/>
                  </a:cubicBezTo>
                  <a:cubicBezTo>
                    <a:pt x="1926" y="0"/>
                    <a:pt x="1634" y="292"/>
                    <a:pt x="1634" y="653"/>
                  </a:cubicBezTo>
                  <a:cubicBezTo>
                    <a:pt x="1634" y="703"/>
                    <a:pt x="1640" y="753"/>
                    <a:pt x="1651" y="800"/>
                  </a:cubicBezTo>
                  <a:cubicBezTo>
                    <a:pt x="1601" y="798"/>
                    <a:pt x="834" y="755"/>
                    <a:pt x="312" y="123"/>
                  </a:cubicBezTo>
                  <a:cubicBezTo>
                    <a:pt x="312" y="123"/>
                    <a:pt x="0" y="549"/>
                    <a:pt x="498" y="987"/>
                  </a:cubicBezTo>
                  <a:cubicBezTo>
                    <a:pt x="498" y="987"/>
                    <a:pt x="346" y="981"/>
                    <a:pt x="216" y="903"/>
                  </a:cubicBezTo>
                  <a:cubicBezTo>
                    <a:pt x="216" y="903"/>
                    <a:pt x="168" y="1419"/>
                    <a:pt x="731" y="1551"/>
                  </a:cubicBezTo>
                  <a:cubicBezTo>
                    <a:pt x="731" y="1551"/>
                    <a:pt x="621" y="1593"/>
                    <a:pt x="444" y="1563"/>
                  </a:cubicBezTo>
                  <a:cubicBezTo>
                    <a:pt x="444" y="1563"/>
                    <a:pt x="543" y="1979"/>
                    <a:pt x="1043" y="2018"/>
                  </a:cubicBezTo>
                  <a:cubicBezTo>
                    <a:pt x="1043" y="2018"/>
                    <a:pt x="647" y="2376"/>
                    <a:pt x="85" y="2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a:p>
          </p:txBody>
        </p:sp>
        <p:sp>
          <p:nvSpPr>
            <p:cNvPr id="42" name="Freeform 30">
              <a:extLst>
                <a:ext uri="{FF2B5EF4-FFF2-40B4-BE49-F238E27FC236}">
                  <a16:creationId xmlns:a16="http://schemas.microsoft.com/office/drawing/2014/main" id="{08BBF70D-7B82-C94C-00E3-8C3262C402B3}"/>
                </a:ext>
              </a:extLst>
            </p:cNvPr>
            <p:cNvSpPr>
              <a:spLocks/>
            </p:cNvSpPr>
            <p:nvPr userDrawn="1"/>
          </p:nvSpPr>
          <p:spPr bwMode="auto">
            <a:xfrm>
              <a:off x="585079" y="4829246"/>
              <a:ext cx="85291" cy="85145"/>
            </a:xfrm>
            <a:custGeom>
              <a:avLst/>
              <a:gdLst>
                <a:gd name="T0" fmla="*/ 3687 w 4320"/>
                <a:gd name="T1" fmla="*/ 0 h 4320"/>
                <a:gd name="T2" fmla="*/ 633 w 4320"/>
                <a:gd name="T3" fmla="*/ 0 h 4320"/>
                <a:gd name="T4" fmla="*/ 0 w 4320"/>
                <a:gd name="T5" fmla="*/ 633 h 4320"/>
                <a:gd name="T6" fmla="*/ 0 w 4320"/>
                <a:gd name="T7" fmla="*/ 3687 h 4320"/>
                <a:gd name="T8" fmla="*/ 633 w 4320"/>
                <a:gd name="T9" fmla="*/ 4320 h 4320"/>
                <a:gd name="T10" fmla="*/ 1907 w 4320"/>
                <a:gd name="T11" fmla="*/ 4320 h 4320"/>
                <a:gd name="T12" fmla="*/ 1907 w 4320"/>
                <a:gd name="T13" fmla="*/ 2793 h 4320"/>
                <a:gd name="T14" fmla="*/ 1401 w 4320"/>
                <a:gd name="T15" fmla="*/ 2793 h 4320"/>
                <a:gd name="T16" fmla="*/ 1401 w 4320"/>
                <a:gd name="T17" fmla="*/ 2033 h 4320"/>
                <a:gd name="T18" fmla="*/ 1907 w 4320"/>
                <a:gd name="T19" fmla="*/ 2033 h 4320"/>
                <a:gd name="T20" fmla="*/ 1907 w 4320"/>
                <a:gd name="T21" fmla="*/ 1519 h 4320"/>
                <a:gd name="T22" fmla="*/ 2666 w 4320"/>
                <a:gd name="T23" fmla="*/ 759 h 4320"/>
                <a:gd name="T24" fmla="*/ 3434 w 4320"/>
                <a:gd name="T25" fmla="*/ 759 h 4320"/>
                <a:gd name="T26" fmla="*/ 3434 w 4320"/>
                <a:gd name="T27" fmla="*/ 1519 h 4320"/>
                <a:gd name="T28" fmla="*/ 2666 w 4320"/>
                <a:gd name="T29" fmla="*/ 1519 h 4320"/>
                <a:gd name="T30" fmla="*/ 2666 w 4320"/>
                <a:gd name="T31" fmla="*/ 2033 h 4320"/>
                <a:gd name="T32" fmla="*/ 3434 w 4320"/>
                <a:gd name="T33" fmla="*/ 2033 h 4320"/>
                <a:gd name="T34" fmla="*/ 3308 w 4320"/>
                <a:gd name="T35" fmla="*/ 2793 h 4320"/>
                <a:gd name="T36" fmla="*/ 2666 w 4320"/>
                <a:gd name="T37" fmla="*/ 2793 h 4320"/>
                <a:gd name="T38" fmla="*/ 2666 w 4320"/>
                <a:gd name="T39" fmla="*/ 4320 h 4320"/>
                <a:gd name="T40" fmla="*/ 3687 w 4320"/>
                <a:gd name="T41" fmla="*/ 4320 h 4320"/>
                <a:gd name="T42" fmla="*/ 4320 w 4320"/>
                <a:gd name="T43" fmla="*/ 3687 h 4320"/>
                <a:gd name="T44" fmla="*/ 4320 w 4320"/>
                <a:gd name="T45" fmla="*/ 633 h 4320"/>
                <a:gd name="T46" fmla="*/ 3687 w 4320"/>
                <a:gd name="T47"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20" h="4320">
                  <a:moveTo>
                    <a:pt x="3687" y="0"/>
                  </a:moveTo>
                  <a:cubicBezTo>
                    <a:pt x="633" y="0"/>
                    <a:pt x="633" y="0"/>
                    <a:pt x="633" y="0"/>
                  </a:cubicBezTo>
                  <a:cubicBezTo>
                    <a:pt x="284" y="0"/>
                    <a:pt x="0" y="284"/>
                    <a:pt x="0" y="633"/>
                  </a:cubicBezTo>
                  <a:cubicBezTo>
                    <a:pt x="0" y="3687"/>
                    <a:pt x="0" y="3687"/>
                    <a:pt x="0" y="3687"/>
                  </a:cubicBezTo>
                  <a:cubicBezTo>
                    <a:pt x="0" y="4036"/>
                    <a:pt x="284" y="4320"/>
                    <a:pt x="633" y="4320"/>
                  </a:cubicBezTo>
                  <a:cubicBezTo>
                    <a:pt x="1907" y="4320"/>
                    <a:pt x="1907" y="4320"/>
                    <a:pt x="1907" y="4320"/>
                  </a:cubicBezTo>
                  <a:cubicBezTo>
                    <a:pt x="1907" y="2793"/>
                    <a:pt x="1907" y="2793"/>
                    <a:pt x="1907" y="2793"/>
                  </a:cubicBezTo>
                  <a:cubicBezTo>
                    <a:pt x="1401" y="2793"/>
                    <a:pt x="1401" y="2793"/>
                    <a:pt x="1401" y="2793"/>
                  </a:cubicBezTo>
                  <a:cubicBezTo>
                    <a:pt x="1401" y="2033"/>
                    <a:pt x="1401" y="2033"/>
                    <a:pt x="1401" y="2033"/>
                  </a:cubicBezTo>
                  <a:cubicBezTo>
                    <a:pt x="1907" y="2033"/>
                    <a:pt x="1907" y="2033"/>
                    <a:pt x="1907" y="2033"/>
                  </a:cubicBezTo>
                  <a:cubicBezTo>
                    <a:pt x="1907" y="1519"/>
                    <a:pt x="1907" y="1519"/>
                    <a:pt x="1907" y="1519"/>
                  </a:cubicBezTo>
                  <a:cubicBezTo>
                    <a:pt x="1907" y="1100"/>
                    <a:pt x="2248" y="759"/>
                    <a:pt x="2666" y="759"/>
                  </a:cubicBezTo>
                  <a:cubicBezTo>
                    <a:pt x="3434" y="759"/>
                    <a:pt x="3434" y="759"/>
                    <a:pt x="3434" y="759"/>
                  </a:cubicBezTo>
                  <a:cubicBezTo>
                    <a:pt x="3434" y="1519"/>
                    <a:pt x="3434" y="1519"/>
                    <a:pt x="3434" y="1519"/>
                  </a:cubicBezTo>
                  <a:cubicBezTo>
                    <a:pt x="2666" y="1519"/>
                    <a:pt x="2666" y="1519"/>
                    <a:pt x="2666" y="1519"/>
                  </a:cubicBezTo>
                  <a:cubicBezTo>
                    <a:pt x="2666" y="2033"/>
                    <a:pt x="2666" y="2033"/>
                    <a:pt x="2666" y="2033"/>
                  </a:cubicBezTo>
                  <a:cubicBezTo>
                    <a:pt x="3434" y="2033"/>
                    <a:pt x="3434" y="2033"/>
                    <a:pt x="3434" y="2033"/>
                  </a:cubicBezTo>
                  <a:cubicBezTo>
                    <a:pt x="3308" y="2793"/>
                    <a:pt x="3308" y="2793"/>
                    <a:pt x="3308" y="2793"/>
                  </a:cubicBezTo>
                  <a:cubicBezTo>
                    <a:pt x="2666" y="2793"/>
                    <a:pt x="2666" y="2793"/>
                    <a:pt x="2666" y="2793"/>
                  </a:cubicBezTo>
                  <a:cubicBezTo>
                    <a:pt x="2666" y="4320"/>
                    <a:pt x="2666" y="4320"/>
                    <a:pt x="2666" y="4320"/>
                  </a:cubicBezTo>
                  <a:cubicBezTo>
                    <a:pt x="3687" y="4320"/>
                    <a:pt x="3687" y="4320"/>
                    <a:pt x="3687" y="4320"/>
                  </a:cubicBezTo>
                  <a:cubicBezTo>
                    <a:pt x="4036" y="4320"/>
                    <a:pt x="4320" y="4036"/>
                    <a:pt x="4320" y="3687"/>
                  </a:cubicBezTo>
                  <a:cubicBezTo>
                    <a:pt x="4320" y="633"/>
                    <a:pt x="4320" y="633"/>
                    <a:pt x="4320" y="633"/>
                  </a:cubicBezTo>
                  <a:cubicBezTo>
                    <a:pt x="4320" y="284"/>
                    <a:pt x="4036" y="0"/>
                    <a:pt x="3687" y="0"/>
                  </a:cubicBezTo>
                  <a:close/>
                </a:path>
              </a:pathLst>
            </a:custGeom>
            <a:grpFill/>
            <a:ln>
              <a:noFill/>
            </a:ln>
          </p:spPr>
          <p:txBody>
            <a:bodyPr vert="horz" wrap="square" lIns="91440" tIns="45720" rIns="91440" bIns="45720" numCol="1" anchor="ctr" anchorCtr="0" compatLnSpc="1">
              <a:prstTxWarp prst="textNoShape">
                <a:avLst/>
              </a:prstTxWarp>
            </a:bodyPr>
            <a:lstStyle/>
            <a:p>
              <a:endParaRPr lang="en-US"/>
            </a:p>
          </p:txBody>
        </p:sp>
      </p:grpSp>
      <p:sp>
        <p:nvSpPr>
          <p:cNvPr id="47" name="TextBox 46">
            <a:extLst>
              <a:ext uri="{FF2B5EF4-FFF2-40B4-BE49-F238E27FC236}">
                <a16:creationId xmlns:a16="http://schemas.microsoft.com/office/drawing/2014/main" id="{8118188A-DCEC-6B68-497B-2F90627BEDB1}"/>
              </a:ext>
            </a:extLst>
          </p:cNvPr>
          <p:cNvSpPr txBox="1"/>
          <p:nvPr userDrawn="1"/>
        </p:nvSpPr>
        <p:spPr>
          <a:xfrm>
            <a:off x="7313530" y="4870557"/>
            <a:ext cx="927166" cy="224649"/>
          </a:xfrm>
          <a:prstGeom prst="rect">
            <a:avLst/>
          </a:prstGeom>
          <a:noFill/>
        </p:spPr>
        <p:txBody>
          <a:bodyPr wrap="square" lIns="100557" tIns="50278" rIns="100557" bIns="50278" rtlCol="0" anchor="ctr">
            <a:spAutoFit/>
          </a:bodyPr>
          <a:lstStyle/>
          <a:p>
            <a:pPr algn="r"/>
            <a:r>
              <a:rPr lang="en-US" sz="800">
                <a:solidFill>
                  <a:schemeClr val="bg1"/>
                </a:solidFill>
                <a:latin typeface="Roboto" pitchFamily="2" charset="0"/>
                <a:ea typeface="Roboto" pitchFamily="2" charset="0"/>
                <a:cs typeface="Segoe UI" panose="020B0502040204020203" pitchFamily="34" charset="0"/>
              </a:rPr>
              <a:t>cybage.com  | </a:t>
            </a:r>
            <a:endParaRPr lang="en-GB" sz="800">
              <a:solidFill>
                <a:schemeClr val="bg1"/>
              </a:solidFill>
              <a:latin typeface="Roboto" pitchFamily="2" charset="0"/>
              <a:ea typeface="Roboto" pitchFamily="2" charset="0"/>
              <a:cs typeface="Segoe UI" panose="020B0502040204020203" pitchFamily="34" charset="0"/>
            </a:endParaRPr>
          </a:p>
        </p:txBody>
      </p:sp>
    </p:spTree>
    <p:extLst>
      <p:ext uri="{BB962C8B-B14F-4D97-AF65-F5344CB8AC3E}">
        <p14:creationId xmlns:p14="http://schemas.microsoft.com/office/powerpoint/2010/main" val="3250587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87AA3A-C078-45A1-A714-F6BE1B53DE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17" name="Oval 16">
            <a:extLst>
              <a:ext uri="{FF2B5EF4-FFF2-40B4-BE49-F238E27FC236}">
                <a16:creationId xmlns:a16="http://schemas.microsoft.com/office/drawing/2014/main" id="{40E0B1FA-F7D9-495C-B46D-7FC63D33A752}"/>
              </a:ext>
            </a:extLst>
          </p:cNvPr>
          <p:cNvSpPr/>
          <p:nvPr userDrawn="1"/>
        </p:nvSpPr>
        <p:spPr>
          <a:xfrm>
            <a:off x="3985216" y="795631"/>
            <a:ext cx="256587" cy="256587"/>
          </a:xfrm>
          <a:prstGeom prst="ellipse">
            <a:avLst/>
          </a:prstGeom>
          <a:solidFill>
            <a:srgbClr val="3A5CE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8" name="Oval 17">
            <a:extLst>
              <a:ext uri="{FF2B5EF4-FFF2-40B4-BE49-F238E27FC236}">
                <a16:creationId xmlns:a16="http://schemas.microsoft.com/office/drawing/2014/main" id="{6DE2FCC9-CC17-47DE-9706-6445CE56F1F7}"/>
              </a:ext>
            </a:extLst>
          </p:cNvPr>
          <p:cNvSpPr/>
          <p:nvPr userDrawn="1"/>
        </p:nvSpPr>
        <p:spPr>
          <a:xfrm>
            <a:off x="4004027" y="3736973"/>
            <a:ext cx="327617" cy="327617"/>
          </a:xfrm>
          <a:prstGeom prst="ellipse">
            <a:avLst/>
          </a:prstGeom>
          <a:solidFill>
            <a:srgbClr val="3A5CE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9" name="Oval 18">
            <a:extLst>
              <a:ext uri="{FF2B5EF4-FFF2-40B4-BE49-F238E27FC236}">
                <a16:creationId xmlns:a16="http://schemas.microsoft.com/office/drawing/2014/main" id="{9BE2E070-D25B-48B2-9140-8B97C059E7F1}"/>
              </a:ext>
            </a:extLst>
          </p:cNvPr>
          <p:cNvSpPr/>
          <p:nvPr userDrawn="1"/>
        </p:nvSpPr>
        <p:spPr>
          <a:xfrm>
            <a:off x="2809875" y="453433"/>
            <a:ext cx="196850" cy="196850"/>
          </a:xfrm>
          <a:prstGeom prst="ellipse">
            <a:avLst/>
          </a:prstGeom>
          <a:solidFill>
            <a:srgbClr val="3A5CE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a:extLst>
              <a:ext uri="{FF2B5EF4-FFF2-40B4-BE49-F238E27FC236}">
                <a16:creationId xmlns:a16="http://schemas.microsoft.com/office/drawing/2014/main" id="{6BAEBA45-B75E-4995-A0A6-B8BB3E098555}"/>
              </a:ext>
            </a:extLst>
          </p:cNvPr>
          <p:cNvSpPr/>
          <p:nvPr userDrawn="1"/>
        </p:nvSpPr>
        <p:spPr>
          <a:xfrm>
            <a:off x="0" y="4830428"/>
            <a:ext cx="9144000" cy="313071"/>
          </a:xfrm>
          <a:prstGeom prst="rect">
            <a:avLst/>
          </a:pr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TextBox 23">
            <a:extLst>
              <a:ext uri="{FF2B5EF4-FFF2-40B4-BE49-F238E27FC236}">
                <a16:creationId xmlns:a16="http://schemas.microsoft.com/office/drawing/2014/main" id="{437A1106-9842-4EC0-876F-E084386DC6C5}"/>
              </a:ext>
            </a:extLst>
          </p:cNvPr>
          <p:cNvSpPr txBox="1"/>
          <p:nvPr userDrawn="1"/>
        </p:nvSpPr>
        <p:spPr>
          <a:xfrm>
            <a:off x="0" y="4894631"/>
            <a:ext cx="4331644" cy="184786"/>
          </a:xfrm>
          <a:prstGeom prst="rect">
            <a:avLst/>
          </a:prstGeom>
          <a:noFill/>
        </p:spPr>
        <p:txBody>
          <a:bodyPr wrap="square" anchor="ctr">
            <a:spAutoFit/>
          </a:bodyPr>
          <a:lstStyle/>
          <a:p>
            <a:pPr defTabSz="914244" fontAlgn="base">
              <a:spcBef>
                <a:spcPct val="0"/>
              </a:spcBef>
              <a:spcAft>
                <a:spcPct val="0"/>
              </a:spcAft>
            </a:pPr>
            <a:r>
              <a:rPr lang="en-US" sz="600">
                <a:solidFill>
                  <a:schemeClr val="bg1"/>
                </a:solidFill>
                <a:latin typeface="Roboto" pitchFamily="2" charset="0"/>
                <a:ea typeface="Roboto" pitchFamily="2" charset="0"/>
                <a:cs typeface="Segoe UI" panose="020B0502040204020203" pitchFamily="34" charset="0"/>
              </a:rPr>
              <a:t>Copyright © 2023 Cybage Software Pvt. Ltd. All Rights Reserved. </a:t>
            </a:r>
            <a:r>
              <a:rPr lang="en-US" sz="600" err="1">
                <a:solidFill>
                  <a:schemeClr val="bg1"/>
                </a:solidFill>
                <a:latin typeface="Roboto" pitchFamily="2" charset="0"/>
                <a:ea typeface="Roboto" pitchFamily="2" charset="0"/>
                <a:cs typeface="Segoe UI" panose="020B0502040204020203" pitchFamily="34" charset="0"/>
              </a:rPr>
              <a:t>Cybage</a:t>
            </a:r>
            <a:r>
              <a:rPr lang="en-US" sz="600">
                <a:solidFill>
                  <a:schemeClr val="bg1"/>
                </a:solidFill>
                <a:latin typeface="Roboto" pitchFamily="2" charset="0"/>
                <a:ea typeface="Roboto" pitchFamily="2" charset="0"/>
                <a:cs typeface="Segoe UI" panose="020B0502040204020203" pitchFamily="34" charset="0"/>
              </a:rPr>
              <a:t> Confidential.</a:t>
            </a:r>
          </a:p>
        </p:txBody>
      </p:sp>
      <p:sp>
        <p:nvSpPr>
          <p:cNvPr id="25" name="TextBox 24">
            <a:extLst>
              <a:ext uri="{FF2B5EF4-FFF2-40B4-BE49-F238E27FC236}">
                <a16:creationId xmlns:a16="http://schemas.microsoft.com/office/drawing/2014/main" id="{F0F6A68B-17B1-4A88-9A4C-F3E4E65E4562}"/>
              </a:ext>
            </a:extLst>
          </p:cNvPr>
          <p:cNvSpPr txBox="1"/>
          <p:nvPr userDrawn="1"/>
        </p:nvSpPr>
        <p:spPr>
          <a:xfrm>
            <a:off x="8740142" y="4879242"/>
            <a:ext cx="340241" cy="215444"/>
          </a:xfrm>
          <a:prstGeom prst="rect">
            <a:avLst/>
          </a:prstGeom>
          <a:noFill/>
        </p:spPr>
        <p:txBody>
          <a:bodyPr wrap="square" anchor="ctr">
            <a:spAutoFit/>
          </a:bodyPr>
          <a:lstStyle/>
          <a:p>
            <a:pPr algn="ctr" defTabSz="914244" fontAlgn="base">
              <a:spcBef>
                <a:spcPct val="0"/>
              </a:spcBef>
              <a:spcAft>
                <a:spcPct val="0"/>
              </a:spcAft>
            </a:pPr>
            <a:fld id="{AC4B3418-AECE-4421-AEDB-D67E2BF35EBA}" type="slidenum">
              <a:rPr lang="en-US" sz="800" smtClean="0">
                <a:solidFill>
                  <a:schemeClr val="bg1"/>
                </a:solidFill>
                <a:latin typeface="Roboto" pitchFamily="2" charset="0"/>
                <a:ea typeface="Roboto" pitchFamily="2" charset="0"/>
                <a:cs typeface="Segoe UI" panose="020B0502040204020203" pitchFamily="34" charset="0"/>
              </a:rPr>
              <a:pPr algn="ctr" defTabSz="914244" fontAlgn="base">
                <a:spcBef>
                  <a:spcPct val="0"/>
                </a:spcBef>
                <a:spcAft>
                  <a:spcPct val="0"/>
                </a:spcAft>
              </a:pPr>
              <a:t>‹#›</a:t>
            </a:fld>
            <a:endParaRPr lang="en-US" sz="800">
              <a:solidFill>
                <a:schemeClr val="bg1"/>
              </a:solidFill>
              <a:latin typeface="Roboto" pitchFamily="2" charset="0"/>
              <a:ea typeface="Roboto" pitchFamily="2" charset="0"/>
              <a:cs typeface="Segoe UI" panose="020B0502040204020203" pitchFamily="34" charset="0"/>
            </a:endParaRPr>
          </a:p>
        </p:txBody>
      </p:sp>
      <p:cxnSp>
        <p:nvCxnSpPr>
          <p:cNvPr id="26" name="Straight Connector 25">
            <a:extLst>
              <a:ext uri="{FF2B5EF4-FFF2-40B4-BE49-F238E27FC236}">
                <a16:creationId xmlns:a16="http://schemas.microsoft.com/office/drawing/2014/main" id="{B0CD1018-C518-40CA-85C1-CB651CC4E5CC}"/>
              </a:ext>
            </a:extLst>
          </p:cNvPr>
          <p:cNvCxnSpPr/>
          <p:nvPr userDrawn="1"/>
        </p:nvCxnSpPr>
        <p:spPr>
          <a:xfrm>
            <a:off x="8679180" y="4907667"/>
            <a:ext cx="0" cy="171750"/>
          </a:xfrm>
          <a:prstGeom prst="line">
            <a:avLst/>
          </a:prstGeom>
          <a:ln>
            <a:solidFill>
              <a:srgbClr val="4B1872">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97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87AA3A-C078-45A1-A714-F6BE1B53DE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6626"/>
            <a:ext cx="9144000" cy="5143500"/>
          </a:xfrm>
          <a:prstGeom prst="rect">
            <a:avLst/>
          </a:pr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12700">
            <a:noFill/>
          </a:ln>
        </p:spPr>
      </p:pic>
      <p:sp>
        <p:nvSpPr>
          <p:cNvPr id="2" name="Rectangle 1">
            <a:extLst>
              <a:ext uri="{FF2B5EF4-FFF2-40B4-BE49-F238E27FC236}">
                <a16:creationId xmlns:a16="http://schemas.microsoft.com/office/drawing/2014/main" id="{1145DA35-0A47-DE55-6874-1FD1B9DEAD25}"/>
              </a:ext>
            </a:extLst>
          </p:cNvPr>
          <p:cNvSpPr/>
          <p:nvPr userDrawn="1"/>
        </p:nvSpPr>
        <p:spPr>
          <a:xfrm>
            <a:off x="0" y="4830428"/>
            <a:ext cx="9144000" cy="313071"/>
          </a:xfrm>
          <a:prstGeom prst="rect">
            <a:avLst/>
          </a:pr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Oval 16">
            <a:extLst>
              <a:ext uri="{FF2B5EF4-FFF2-40B4-BE49-F238E27FC236}">
                <a16:creationId xmlns:a16="http://schemas.microsoft.com/office/drawing/2014/main" id="{40E0B1FA-F7D9-495C-B46D-7FC63D33A752}"/>
              </a:ext>
            </a:extLst>
          </p:cNvPr>
          <p:cNvSpPr/>
          <p:nvPr userDrawn="1"/>
        </p:nvSpPr>
        <p:spPr>
          <a:xfrm>
            <a:off x="4198576" y="2571750"/>
            <a:ext cx="256587" cy="256587"/>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DE2FCC9-CC17-47DE-9706-6445CE56F1F7}"/>
              </a:ext>
            </a:extLst>
          </p:cNvPr>
          <p:cNvSpPr/>
          <p:nvPr userDrawn="1"/>
        </p:nvSpPr>
        <p:spPr>
          <a:xfrm>
            <a:off x="4609795" y="4064590"/>
            <a:ext cx="327617" cy="327617"/>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BE2E070-D25B-48B2-9140-8B97C059E7F1}"/>
              </a:ext>
            </a:extLst>
          </p:cNvPr>
          <p:cNvSpPr/>
          <p:nvPr userDrawn="1"/>
        </p:nvSpPr>
        <p:spPr>
          <a:xfrm>
            <a:off x="4807566" y="528496"/>
            <a:ext cx="196850" cy="196850"/>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277158B-670F-87AF-7C5C-AFBBAC084905}"/>
              </a:ext>
            </a:extLst>
          </p:cNvPr>
          <p:cNvSpPr txBox="1"/>
          <p:nvPr userDrawn="1"/>
        </p:nvSpPr>
        <p:spPr>
          <a:xfrm>
            <a:off x="0" y="4894631"/>
            <a:ext cx="4331644" cy="184786"/>
          </a:xfrm>
          <a:prstGeom prst="rect">
            <a:avLst/>
          </a:prstGeom>
          <a:noFill/>
        </p:spPr>
        <p:txBody>
          <a:bodyPr wrap="square" anchor="ctr">
            <a:spAutoFit/>
          </a:bodyPr>
          <a:lstStyle/>
          <a:p>
            <a:pPr defTabSz="914244" fontAlgn="base">
              <a:spcBef>
                <a:spcPct val="0"/>
              </a:spcBef>
              <a:spcAft>
                <a:spcPct val="0"/>
              </a:spcAft>
            </a:pPr>
            <a:r>
              <a:rPr lang="en-US" sz="600">
                <a:solidFill>
                  <a:schemeClr val="bg1"/>
                </a:solidFill>
                <a:latin typeface="Roboto" pitchFamily="2" charset="0"/>
                <a:ea typeface="Roboto" pitchFamily="2" charset="0"/>
                <a:cs typeface="Segoe UI" panose="020B0502040204020203" pitchFamily="34" charset="0"/>
              </a:rPr>
              <a:t>Copyright © 2023 Cybage Software Pvt. Ltd. All Rights Reserved. </a:t>
            </a:r>
            <a:r>
              <a:rPr lang="en-US" sz="600" err="1">
                <a:solidFill>
                  <a:schemeClr val="bg1"/>
                </a:solidFill>
                <a:latin typeface="Roboto" pitchFamily="2" charset="0"/>
                <a:ea typeface="Roboto" pitchFamily="2" charset="0"/>
                <a:cs typeface="Segoe UI" panose="020B0502040204020203" pitchFamily="34" charset="0"/>
              </a:rPr>
              <a:t>Cybage</a:t>
            </a:r>
            <a:r>
              <a:rPr lang="en-US" sz="600">
                <a:solidFill>
                  <a:schemeClr val="bg1"/>
                </a:solidFill>
                <a:latin typeface="Roboto" pitchFamily="2" charset="0"/>
                <a:ea typeface="Roboto" pitchFamily="2" charset="0"/>
                <a:cs typeface="Segoe UI" panose="020B0502040204020203" pitchFamily="34" charset="0"/>
              </a:rPr>
              <a:t> Confidential.</a:t>
            </a:r>
          </a:p>
        </p:txBody>
      </p:sp>
      <p:sp>
        <p:nvSpPr>
          <p:cNvPr id="9" name="TextBox 8">
            <a:extLst>
              <a:ext uri="{FF2B5EF4-FFF2-40B4-BE49-F238E27FC236}">
                <a16:creationId xmlns:a16="http://schemas.microsoft.com/office/drawing/2014/main" id="{08579F87-5702-14B9-08F5-75404D3CE5EA}"/>
              </a:ext>
            </a:extLst>
          </p:cNvPr>
          <p:cNvSpPr txBox="1"/>
          <p:nvPr userDrawn="1"/>
        </p:nvSpPr>
        <p:spPr>
          <a:xfrm>
            <a:off x="8740142" y="4879242"/>
            <a:ext cx="340241" cy="215444"/>
          </a:xfrm>
          <a:prstGeom prst="rect">
            <a:avLst/>
          </a:prstGeom>
          <a:noFill/>
        </p:spPr>
        <p:txBody>
          <a:bodyPr wrap="square" anchor="ctr">
            <a:spAutoFit/>
          </a:bodyPr>
          <a:lstStyle/>
          <a:p>
            <a:pPr algn="ctr" defTabSz="914244" fontAlgn="base">
              <a:spcBef>
                <a:spcPct val="0"/>
              </a:spcBef>
              <a:spcAft>
                <a:spcPct val="0"/>
              </a:spcAft>
            </a:pPr>
            <a:fld id="{AC4B3418-AECE-4421-AEDB-D67E2BF35EBA}" type="slidenum">
              <a:rPr lang="en-US" sz="800" smtClean="0">
                <a:solidFill>
                  <a:schemeClr val="bg1"/>
                </a:solidFill>
                <a:latin typeface="Roboto" pitchFamily="2" charset="0"/>
                <a:ea typeface="Roboto" pitchFamily="2" charset="0"/>
                <a:cs typeface="Segoe UI" panose="020B0502040204020203" pitchFamily="34" charset="0"/>
              </a:rPr>
              <a:pPr algn="ctr" defTabSz="914244" fontAlgn="base">
                <a:spcBef>
                  <a:spcPct val="0"/>
                </a:spcBef>
                <a:spcAft>
                  <a:spcPct val="0"/>
                </a:spcAft>
              </a:pPr>
              <a:t>‹#›</a:t>
            </a:fld>
            <a:endParaRPr lang="en-US" sz="800">
              <a:solidFill>
                <a:schemeClr val="bg1"/>
              </a:solidFill>
              <a:latin typeface="Roboto" pitchFamily="2" charset="0"/>
              <a:ea typeface="Roboto" pitchFamily="2" charset="0"/>
              <a:cs typeface="Segoe UI" panose="020B0502040204020203" pitchFamily="34" charset="0"/>
            </a:endParaRPr>
          </a:p>
        </p:txBody>
      </p:sp>
      <p:cxnSp>
        <p:nvCxnSpPr>
          <p:cNvPr id="10" name="Straight Connector 9">
            <a:extLst>
              <a:ext uri="{FF2B5EF4-FFF2-40B4-BE49-F238E27FC236}">
                <a16:creationId xmlns:a16="http://schemas.microsoft.com/office/drawing/2014/main" id="{7624BA59-84B7-17AC-F932-5A9940DD7B91}"/>
              </a:ext>
            </a:extLst>
          </p:cNvPr>
          <p:cNvCxnSpPr/>
          <p:nvPr userDrawn="1"/>
        </p:nvCxnSpPr>
        <p:spPr>
          <a:xfrm>
            <a:off x="8679180" y="4907667"/>
            <a:ext cx="0" cy="171750"/>
          </a:xfrm>
          <a:prstGeom prst="line">
            <a:avLst/>
          </a:prstGeom>
          <a:ln>
            <a:solidFill>
              <a:srgbClr val="4B1872">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447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87AA3A-C078-45A1-A714-F6BE1B53DE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17" name="Oval 16">
            <a:extLst>
              <a:ext uri="{FF2B5EF4-FFF2-40B4-BE49-F238E27FC236}">
                <a16:creationId xmlns:a16="http://schemas.microsoft.com/office/drawing/2014/main" id="{40E0B1FA-F7D9-495C-B46D-7FC63D33A752}"/>
              </a:ext>
            </a:extLst>
          </p:cNvPr>
          <p:cNvSpPr/>
          <p:nvPr userDrawn="1"/>
        </p:nvSpPr>
        <p:spPr>
          <a:xfrm>
            <a:off x="4198576" y="2571750"/>
            <a:ext cx="256587" cy="256587"/>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DE2FCC9-CC17-47DE-9706-6445CE56F1F7}"/>
              </a:ext>
            </a:extLst>
          </p:cNvPr>
          <p:cNvSpPr/>
          <p:nvPr userDrawn="1"/>
        </p:nvSpPr>
        <p:spPr>
          <a:xfrm>
            <a:off x="4609795" y="4064590"/>
            <a:ext cx="327617" cy="327617"/>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BE2E070-D25B-48B2-9140-8B97C059E7F1}"/>
              </a:ext>
            </a:extLst>
          </p:cNvPr>
          <p:cNvSpPr/>
          <p:nvPr userDrawn="1"/>
        </p:nvSpPr>
        <p:spPr>
          <a:xfrm>
            <a:off x="4807566" y="528496"/>
            <a:ext cx="196850" cy="196850"/>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47A6F5F-62EA-27CA-D25F-90BC2824927F}"/>
              </a:ext>
            </a:extLst>
          </p:cNvPr>
          <p:cNvSpPr/>
          <p:nvPr userDrawn="1"/>
        </p:nvSpPr>
        <p:spPr>
          <a:xfrm>
            <a:off x="0" y="4830428"/>
            <a:ext cx="9144000" cy="313071"/>
          </a:xfrm>
          <a:prstGeom prst="rect">
            <a:avLst/>
          </a:pr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TextBox 7">
            <a:extLst>
              <a:ext uri="{FF2B5EF4-FFF2-40B4-BE49-F238E27FC236}">
                <a16:creationId xmlns:a16="http://schemas.microsoft.com/office/drawing/2014/main" id="{670EBEE6-EDFD-50EB-F81B-04BE83EEB922}"/>
              </a:ext>
            </a:extLst>
          </p:cNvPr>
          <p:cNvSpPr txBox="1"/>
          <p:nvPr userDrawn="1"/>
        </p:nvSpPr>
        <p:spPr>
          <a:xfrm>
            <a:off x="0" y="4894631"/>
            <a:ext cx="4331644" cy="184786"/>
          </a:xfrm>
          <a:prstGeom prst="rect">
            <a:avLst/>
          </a:prstGeom>
          <a:noFill/>
        </p:spPr>
        <p:txBody>
          <a:bodyPr wrap="square" anchor="ctr">
            <a:spAutoFit/>
          </a:bodyPr>
          <a:lstStyle/>
          <a:p>
            <a:pPr defTabSz="914244" fontAlgn="base">
              <a:spcBef>
                <a:spcPct val="0"/>
              </a:spcBef>
              <a:spcAft>
                <a:spcPct val="0"/>
              </a:spcAft>
            </a:pPr>
            <a:r>
              <a:rPr lang="en-US" sz="600">
                <a:solidFill>
                  <a:schemeClr val="bg1"/>
                </a:solidFill>
                <a:latin typeface="Roboto" pitchFamily="2" charset="0"/>
                <a:ea typeface="Roboto" pitchFamily="2" charset="0"/>
                <a:cs typeface="Segoe UI" panose="020B0502040204020203" pitchFamily="34" charset="0"/>
              </a:rPr>
              <a:t>Copyright © 2023 Cybage Software Pvt. Ltd. All Rights Reserved. </a:t>
            </a:r>
            <a:r>
              <a:rPr lang="en-US" sz="600" err="1">
                <a:solidFill>
                  <a:schemeClr val="bg1"/>
                </a:solidFill>
                <a:latin typeface="Roboto" pitchFamily="2" charset="0"/>
                <a:ea typeface="Roboto" pitchFamily="2" charset="0"/>
                <a:cs typeface="Segoe UI" panose="020B0502040204020203" pitchFamily="34" charset="0"/>
              </a:rPr>
              <a:t>Cybage</a:t>
            </a:r>
            <a:r>
              <a:rPr lang="en-US" sz="600">
                <a:solidFill>
                  <a:schemeClr val="bg1"/>
                </a:solidFill>
                <a:latin typeface="Roboto" pitchFamily="2" charset="0"/>
                <a:ea typeface="Roboto" pitchFamily="2" charset="0"/>
                <a:cs typeface="Segoe UI" panose="020B0502040204020203" pitchFamily="34" charset="0"/>
              </a:rPr>
              <a:t> Confidential.</a:t>
            </a:r>
          </a:p>
        </p:txBody>
      </p:sp>
      <p:sp>
        <p:nvSpPr>
          <p:cNvPr id="9" name="TextBox 8">
            <a:extLst>
              <a:ext uri="{FF2B5EF4-FFF2-40B4-BE49-F238E27FC236}">
                <a16:creationId xmlns:a16="http://schemas.microsoft.com/office/drawing/2014/main" id="{35CFC810-5564-2016-41EF-D5CEF1D598BA}"/>
              </a:ext>
            </a:extLst>
          </p:cNvPr>
          <p:cNvSpPr txBox="1"/>
          <p:nvPr userDrawn="1"/>
        </p:nvSpPr>
        <p:spPr>
          <a:xfrm>
            <a:off x="8740142" y="4879242"/>
            <a:ext cx="340241" cy="215444"/>
          </a:xfrm>
          <a:prstGeom prst="rect">
            <a:avLst/>
          </a:prstGeom>
          <a:noFill/>
        </p:spPr>
        <p:txBody>
          <a:bodyPr wrap="square" anchor="ctr">
            <a:spAutoFit/>
          </a:bodyPr>
          <a:lstStyle/>
          <a:p>
            <a:pPr algn="ctr" defTabSz="914244" fontAlgn="base">
              <a:spcBef>
                <a:spcPct val="0"/>
              </a:spcBef>
              <a:spcAft>
                <a:spcPct val="0"/>
              </a:spcAft>
            </a:pPr>
            <a:fld id="{AC4B3418-AECE-4421-AEDB-D67E2BF35EBA}" type="slidenum">
              <a:rPr lang="en-US" sz="800" smtClean="0">
                <a:solidFill>
                  <a:schemeClr val="bg1"/>
                </a:solidFill>
                <a:latin typeface="Roboto" pitchFamily="2" charset="0"/>
                <a:ea typeface="Roboto" pitchFamily="2" charset="0"/>
                <a:cs typeface="Segoe UI" panose="020B0502040204020203" pitchFamily="34" charset="0"/>
              </a:rPr>
              <a:pPr algn="ctr" defTabSz="914244" fontAlgn="base">
                <a:spcBef>
                  <a:spcPct val="0"/>
                </a:spcBef>
                <a:spcAft>
                  <a:spcPct val="0"/>
                </a:spcAft>
              </a:pPr>
              <a:t>‹#›</a:t>
            </a:fld>
            <a:endParaRPr lang="en-US" sz="800">
              <a:solidFill>
                <a:schemeClr val="bg1"/>
              </a:solidFill>
              <a:latin typeface="Roboto" pitchFamily="2" charset="0"/>
              <a:ea typeface="Roboto" pitchFamily="2" charset="0"/>
              <a:cs typeface="Segoe UI" panose="020B0502040204020203" pitchFamily="34" charset="0"/>
            </a:endParaRPr>
          </a:p>
        </p:txBody>
      </p:sp>
      <p:cxnSp>
        <p:nvCxnSpPr>
          <p:cNvPr id="10" name="Straight Connector 9">
            <a:extLst>
              <a:ext uri="{FF2B5EF4-FFF2-40B4-BE49-F238E27FC236}">
                <a16:creationId xmlns:a16="http://schemas.microsoft.com/office/drawing/2014/main" id="{CC0AA9B0-D619-D98E-E34F-5B41DC56221D}"/>
              </a:ext>
            </a:extLst>
          </p:cNvPr>
          <p:cNvCxnSpPr/>
          <p:nvPr userDrawn="1"/>
        </p:nvCxnSpPr>
        <p:spPr>
          <a:xfrm>
            <a:off x="8679180" y="4907667"/>
            <a:ext cx="0" cy="171750"/>
          </a:xfrm>
          <a:prstGeom prst="line">
            <a:avLst/>
          </a:prstGeom>
          <a:ln>
            <a:solidFill>
              <a:srgbClr val="4B1872">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558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87AA3A-C078-45A1-A714-F6BE1B53DE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17" name="Oval 16">
            <a:extLst>
              <a:ext uri="{FF2B5EF4-FFF2-40B4-BE49-F238E27FC236}">
                <a16:creationId xmlns:a16="http://schemas.microsoft.com/office/drawing/2014/main" id="{40E0B1FA-F7D9-495C-B46D-7FC63D33A752}"/>
              </a:ext>
            </a:extLst>
          </p:cNvPr>
          <p:cNvSpPr/>
          <p:nvPr userDrawn="1"/>
        </p:nvSpPr>
        <p:spPr>
          <a:xfrm>
            <a:off x="4198576" y="2571750"/>
            <a:ext cx="256587" cy="256587"/>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DE2FCC9-CC17-47DE-9706-6445CE56F1F7}"/>
              </a:ext>
            </a:extLst>
          </p:cNvPr>
          <p:cNvSpPr/>
          <p:nvPr userDrawn="1"/>
        </p:nvSpPr>
        <p:spPr>
          <a:xfrm>
            <a:off x="4609795" y="4064590"/>
            <a:ext cx="327617" cy="327617"/>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BE2E070-D25B-48B2-9140-8B97C059E7F1}"/>
              </a:ext>
            </a:extLst>
          </p:cNvPr>
          <p:cNvSpPr/>
          <p:nvPr userDrawn="1"/>
        </p:nvSpPr>
        <p:spPr>
          <a:xfrm>
            <a:off x="4807566" y="528496"/>
            <a:ext cx="196850" cy="196850"/>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E7D6F8-D8B8-087A-0C6D-8837D0B8E671}"/>
              </a:ext>
            </a:extLst>
          </p:cNvPr>
          <p:cNvSpPr/>
          <p:nvPr userDrawn="1"/>
        </p:nvSpPr>
        <p:spPr>
          <a:xfrm>
            <a:off x="0" y="4830428"/>
            <a:ext cx="9144000" cy="313071"/>
          </a:xfrm>
          <a:prstGeom prst="rect">
            <a:avLst/>
          </a:pr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TextBox 7">
            <a:extLst>
              <a:ext uri="{FF2B5EF4-FFF2-40B4-BE49-F238E27FC236}">
                <a16:creationId xmlns:a16="http://schemas.microsoft.com/office/drawing/2014/main" id="{8DC65846-E8C8-2CE6-0EBC-6D160629E872}"/>
              </a:ext>
            </a:extLst>
          </p:cNvPr>
          <p:cNvSpPr txBox="1"/>
          <p:nvPr userDrawn="1"/>
        </p:nvSpPr>
        <p:spPr>
          <a:xfrm>
            <a:off x="0" y="4894631"/>
            <a:ext cx="4331644" cy="184786"/>
          </a:xfrm>
          <a:prstGeom prst="rect">
            <a:avLst/>
          </a:prstGeom>
          <a:noFill/>
        </p:spPr>
        <p:txBody>
          <a:bodyPr wrap="square" anchor="ctr">
            <a:spAutoFit/>
          </a:bodyPr>
          <a:lstStyle/>
          <a:p>
            <a:pPr defTabSz="914244" fontAlgn="base">
              <a:spcBef>
                <a:spcPct val="0"/>
              </a:spcBef>
              <a:spcAft>
                <a:spcPct val="0"/>
              </a:spcAft>
            </a:pPr>
            <a:r>
              <a:rPr lang="en-US" sz="600">
                <a:solidFill>
                  <a:schemeClr val="bg1"/>
                </a:solidFill>
                <a:latin typeface="Roboto" pitchFamily="2" charset="0"/>
                <a:ea typeface="Roboto" pitchFamily="2" charset="0"/>
                <a:cs typeface="Segoe UI" panose="020B0502040204020203" pitchFamily="34" charset="0"/>
              </a:rPr>
              <a:t>Copyright © 2023 Cybage Software Pvt. Ltd. All Rights Reserved. </a:t>
            </a:r>
            <a:r>
              <a:rPr lang="en-US" sz="600" err="1">
                <a:solidFill>
                  <a:schemeClr val="bg1"/>
                </a:solidFill>
                <a:latin typeface="Roboto" pitchFamily="2" charset="0"/>
                <a:ea typeface="Roboto" pitchFamily="2" charset="0"/>
                <a:cs typeface="Segoe UI" panose="020B0502040204020203" pitchFamily="34" charset="0"/>
              </a:rPr>
              <a:t>Cybage</a:t>
            </a:r>
            <a:r>
              <a:rPr lang="en-US" sz="600">
                <a:solidFill>
                  <a:schemeClr val="bg1"/>
                </a:solidFill>
                <a:latin typeface="Roboto" pitchFamily="2" charset="0"/>
                <a:ea typeface="Roboto" pitchFamily="2" charset="0"/>
                <a:cs typeface="Segoe UI" panose="020B0502040204020203" pitchFamily="34" charset="0"/>
              </a:rPr>
              <a:t> Confidential.</a:t>
            </a:r>
          </a:p>
        </p:txBody>
      </p:sp>
      <p:sp>
        <p:nvSpPr>
          <p:cNvPr id="9" name="TextBox 8">
            <a:extLst>
              <a:ext uri="{FF2B5EF4-FFF2-40B4-BE49-F238E27FC236}">
                <a16:creationId xmlns:a16="http://schemas.microsoft.com/office/drawing/2014/main" id="{2712F2D6-A58E-7DE5-0784-9CB348DEEADF}"/>
              </a:ext>
            </a:extLst>
          </p:cNvPr>
          <p:cNvSpPr txBox="1"/>
          <p:nvPr userDrawn="1"/>
        </p:nvSpPr>
        <p:spPr>
          <a:xfrm>
            <a:off x="8740142" y="4879242"/>
            <a:ext cx="340241" cy="215444"/>
          </a:xfrm>
          <a:prstGeom prst="rect">
            <a:avLst/>
          </a:prstGeom>
          <a:noFill/>
        </p:spPr>
        <p:txBody>
          <a:bodyPr wrap="square" anchor="ctr">
            <a:spAutoFit/>
          </a:bodyPr>
          <a:lstStyle/>
          <a:p>
            <a:pPr algn="ctr" defTabSz="914244" fontAlgn="base">
              <a:spcBef>
                <a:spcPct val="0"/>
              </a:spcBef>
              <a:spcAft>
                <a:spcPct val="0"/>
              </a:spcAft>
            </a:pPr>
            <a:fld id="{AC4B3418-AECE-4421-AEDB-D67E2BF35EBA}" type="slidenum">
              <a:rPr lang="en-US" sz="800" smtClean="0">
                <a:solidFill>
                  <a:schemeClr val="bg1"/>
                </a:solidFill>
                <a:latin typeface="Roboto" pitchFamily="2" charset="0"/>
                <a:ea typeface="Roboto" pitchFamily="2" charset="0"/>
                <a:cs typeface="Segoe UI" panose="020B0502040204020203" pitchFamily="34" charset="0"/>
              </a:rPr>
              <a:pPr algn="ctr" defTabSz="914244" fontAlgn="base">
                <a:spcBef>
                  <a:spcPct val="0"/>
                </a:spcBef>
                <a:spcAft>
                  <a:spcPct val="0"/>
                </a:spcAft>
              </a:pPr>
              <a:t>‹#›</a:t>
            </a:fld>
            <a:endParaRPr lang="en-US" sz="800">
              <a:solidFill>
                <a:schemeClr val="bg1"/>
              </a:solidFill>
              <a:latin typeface="Roboto" pitchFamily="2" charset="0"/>
              <a:ea typeface="Roboto" pitchFamily="2" charset="0"/>
              <a:cs typeface="Segoe UI" panose="020B0502040204020203" pitchFamily="34" charset="0"/>
            </a:endParaRPr>
          </a:p>
        </p:txBody>
      </p:sp>
      <p:cxnSp>
        <p:nvCxnSpPr>
          <p:cNvPr id="10" name="Straight Connector 9">
            <a:extLst>
              <a:ext uri="{FF2B5EF4-FFF2-40B4-BE49-F238E27FC236}">
                <a16:creationId xmlns:a16="http://schemas.microsoft.com/office/drawing/2014/main" id="{5C04F312-48AA-CD62-D88E-5C81F2BE8F16}"/>
              </a:ext>
            </a:extLst>
          </p:cNvPr>
          <p:cNvCxnSpPr/>
          <p:nvPr userDrawn="1"/>
        </p:nvCxnSpPr>
        <p:spPr>
          <a:xfrm>
            <a:off x="8679180" y="4907667"/>
            <a:ext cx="0" cy="171750"/>
          </a:xfrm>
          <a:prstGeom prst="line">
            <a:avLst/>
          </a:prstGeom>
          <a:ln>
            <a:solidFill>
              <a:srgbClr val="4B1872">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281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87AA3A-C078-45A1-A714-F6BE1B53DE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a:blipFill>
            <a:blip r:embed="rId3"/>
            <a:stretch>
              <a:fillRect/>
            </a:stretch>
          </a:blipFill>
          <a:ln>
            <a:noFill/>
          </a:ln>
        </p:spPr>
      </p:pic>
      <p:sp>
        <p:nvSpPr>
          <p:cNvPr id="17" name="Oval 16">
            <a:extLst>
              <a:ext uri="{FF2B5EF4-FFF2-40B4-BE49-F238E27FC236}">
                <a16:creationId xmlns:a16="http://schemas.microsoft.com/office/drawing/2014/main" id="{40E0B1FA-F7D9-495C-B46D-7FC63D33A752}"/>
              </a:ext>
            </a:extLst>
          </p:cNvPr>
          <p:cNvSpPr/>
          <p:nvPr userDrawn="1"/>
        </p:nvSpPr>
        <p:spPr>
          <a:xfrm>
            <a:off x="4198576" y="2571750"/>
            <a:ext cx="256587" cy="256587"/>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DE2FCC9-CC17-47DE-9706-6445CE56F1F7}"/>
              </a:ext>
            </a:extLst>
          </p:cNvPr>
          <p:cNvSpPr/>
          <p:nvPr userDrawn="1"/>
        </p:nvSpPr>
        <p:spPr>
          <a:xfrm>
            <a:off x="4609795" y="4064590"/>
            <a:ext cx="327617" cy="327617"/>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BE2E070-D25B-48B2-9140-8B97C059E7F1}"/>
              </a:ext>
            </a:extLst>
          </p:cNvPr>
          <p:cNvSpPr/>
          <p:nvPr userDrawn="1"/>
        </p:nvSpPr>
        <p:spPr>
          <a:xfrm>
            <a:off x="4807566" y="528496"/>
            <a:ext cx="196850" cy="196850"/>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E7D6F8-D8B8-087A-0C6D-8837D0B8E671}"/>
              </a:ext>
            </a:extLst>
          </p:cNvPr>
          <p:cNvSpPr/>
          <p:nvPr userDrawn="1"/>
        </p:nvSpPr>
        <p:spPr>
          <a:xfrm>
            <a:off x="0" y="4830428"/>
            <a:ext cx="9144000" cy="313071"/>
          </a:xfrm>
          <a:prstGeom prst="rect">
            <a:avLst/>
          </a:pr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TextBox 7">
            <a:extLst>
              <a:ext uri="{FF2B5EF4-FFF2-40B4-BE49-F238E27FC236}">
                <a16:creationId xmlns:a16="http://schemas.microsoft.com/office/drawing/2014/main" id="{8DC65846-E8C8-2CE6-0EBC-6D160629E872}"/>
              </a:ext>
            </a:extLst>
          </p:cNvPr>
          <p:cNvSpPr txBox="1"/>
          <p:nvPr userDrawn="1"/>
        </p:nvSpPr>
        <p:spPr>
          <a:xfrm>
            <a:off x="0" y="4894631"/>
            <a:ext cx="4331644" cy="184786"/>
          </a:xfrm>
          <a:prstGeom prst="rect">
            <a:avLst/>
          </a:prstGeom>
          <a:noFill/>
        </p:spPr>
        <p:txBody>
          <a:bodyPr wrap="square" anchor="ctr">
            <a:spAutoFit/>
          </a:bodyPr>
          <a:lstStyle/>
          <a:p>
            <a:pPr defTabSz="914244" fontAlgn="base">
              <a:spcBef>
                <a:spcPct val="0"/>
              </a:spcBef>
              <a:spcAft>
                <a:spcPct val="0"/>
              </a:spcAft>
            </a:pPr>
            <a:r>
              <a:rPr lang="en-US" sz="600">
                <a:solidFill>
                  <a:schemeClr val="bg1"/>
                </a:solidFill>
                <a:latin typeface="Roboto" pitchFamily="2" charset="0"/>
                <a:ea typeface="Roboto" pitchFamily="2" charset="0"/>
                <a:cs typeface="Segoe UI" panose="020B0502040204020203" pitchFamily="34" charset="0"/>
              </a:rPr>
              <a:t>Copyright © 2023 Cybage Software Pvt. Ltd. All Rights Reserved. </a:t>
            </a:r>
            <a:r>
              <a:rPr lang="en-US" sz="600" err="1">
                <a:solidFill>
                  <a:schemeClr val="bg1"/>
                </a:solidFill>
                <a:latin typeface="Roboto" pitchFamily="2" charset="0"/>
                <a:ea typeface="Roboto" pitchFamily="2" charset="0"/>
                <a:cs typeface="Segoe UI" panose="020B0502040204020203" pitchFamily="34" charset="0"/>
              </a:rPr>
              <a:t>Cybage</a:t>
            </a:r>
            <a:r>
              <a:rPr lang="en-US" sz="600">
                <a:solidFill>
                  <a:schemeClr val="bg1"/>
                </a:solidFill>
                <a:latin typeface="Roboto" pitchFamily="2" charset="0"/>
                <a:ea typeface="Roboto" pitchFamily="2" charset="0"/>
                <a:cs typeface="Segoe UI" panose="020B0502040204020203" pitchFamily="34" charset="0"/>
              </a:rPr>
              <a:t> Confidential.</a:t>
            </a:r>
          </a:p>
        </p:txBody>
      </p:sp>
      <p:sp>
        <p:nvSpPr>
          <p:cNvPr id="9" name="TextBox 8">
            <a:extLst>
              <a:ext uri="{FF2B5EF4-FFF2-40B4-BE49-F238E27FC236}">
                <a16:creationId xmlns:a16="http://schemas.microsoft.com/office/drawing/2014/main" id="{2712F2D6-A58E-7DE5-0784-9CB348DEEADF}"/>
              </a:ext>
            </a:extLst>
          </p:cNvPr>
          <p:cNvSpPr txBox="1"/>
          <p:nvPr userDrawn="1"/>
        </p:nvSpPr>
        <p:spPr>
          <a:xfrm>
            <a:off x="8740142" y="4879242"/>
            <a:ext cx="340241" cy="215444"/>
          </a:xfrm>
          <a:prstGeom prst="rect">
            <a:avLst/>
          </a:prstGeom>
          <a:noFill/>
        </p:spPr>
        <p:txBody>
          <a:bodyPr wrap="square" anchor="ctr">
            <a:spAutoFit/>
          </a:bodyPr>
          <a:lstStyle/>
          <a:p>
            <a:pPr algn="ctr" defTabSz="914244" fontAlgn="base">
              <a:spcBef>
                <a:spcPct val="0"/>
              </a:spcBef>
              <a:spcAft>
                <a:spcPct val="0"/>
              </a:spcAft>
            </a:pPr>
            <a:fld id="{AC4B3418-AECE-4421-AEDB-D67E2BF35EBA}" type="slidenum">
              <a:rPr lang="en-US" sz="800" smtClean="0">
                <a:solidFill>
                  <a:schemeClr val="bg1"/>
                </a:solidFill>
                <a:latin typeface="Roboto" pitchFamily="2" charset="0"/>
                <a:ea typeface="Roboto" pitchFamily="2" charset="0"/>
                <a:cs typeface="Segoe UI" panose="020B0502040204020203" pitchFamily="34" charset="0"/>
              </a:rPr>
              <a:pPr algn="ctr" defTabSz="914244" fontAlgn="base">
                <a:spcBef>
                  <a:spcPct val="0"/>
                </a:spcBef>
                <a:spcAft>
                  <a:spcPct val="0"/>
                </a:spcAft>
              </a:pPr>
              <a:t>‹#›</a:t>
            </a:fld>
            <a:endParaRPr lang="en-US" sz="800">
              <a:solidFill>
                <a:schemeClr val="bg1"/>
              </a:solidFill>
              <a:latin typeface="Roboto" pitchFamily="2" charset="0"/>
              <a:ea typeface="Roboto" pitchFamily="2" charset="0"/>
              <a:cs typeface="Segoe UI" panose="020B0502040204020203" pitchFamily="34" charset="0"/>
            </a:endParaRPr>
          </a:p>
        </p:txBody>
      </p:sp>
      <p:cxnSp>
        <p:nvCxnSpPr>
          <p:cNvPr id="10" name="Straight Connector 9">
            <a:extLst>
              <a:ext uri="{FF2B5EF4-FFF2-40B4-BE49-F238E27FC236}">
                <a16:creationId xmlns:a16="http://schemas.microsoft.com/office/drawing/2014/main" id="{5C04F312-48AA-CD62-D88E-5C81F2BE8F16}"/>
              </a:ext>
            </a:extLst>
          </p:cNvPr>
          <p:cNvCxnSpPr/>
          <p:nvPr userDrawn="1"/>
        </p:nvCxnSpPr>
        <p:spPr>
          <a:xfrm>
            <a:off x="8679180" y="4907667"/>
            <a:ext cx="0" cy="171750"/>
          </a:xfrm>
          <a:prstGeom prst="line">
            <a:avLst/>
          </a:prstGeom>
          <a:ln>
            <a:solidFill>
              <a:srgbClr val="4B1872">
                <a:alpha val="50000"/>
              </a:srgbClr>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0569FD6A-3DCF-860E-8440-2B1BED848063}"/>
              </a:ext>
            </a:extLst>
          </p:cNvPr>
          <p:cNvSpPr/>
          <p:nvPr userDrawn="1"/>
        </p:nvSpPr>
        <p:spPr>
          <a:xfrm>
            <a:off x="4754565" y="900584"/>
            <a:ext cx="3187432" cy="3173097"/>
          </a:xfrm>
          <a:prstGeom prst="ellipse">
            <a:avLst/>
          </a:prstGeom>
          <a:blipFill>
            <a:blip r:embed="rId3"/>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5513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87AA3A-C078-45A1-A714-F6BE1B53DE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a:blipFill>
            <a:blip r:embed="rId3"/>
            <a:stretch>
              <a:fillRect/>
            </a:stretch>
          </a:blipFill>
          <a:ln>
            <a:noFill/>
          </a:ln>
        </p:spPr>
      </p:pic>
      <p:sp>
        <p:nvSpPr>
          <p:cNvPr id="17" name="Oval 16">
            <a:extLst>
              <a:ext uri="{FF2B5EF4-FFF2-40B4-BE49-F238E27FC236}">
                <a16:creationId xmlns:a16="http://schemas.microsoft.com/office/drawing/2014/main" id="{40E0B1FA-F7D9-495C-B46D-7FC63D33A752}"/>
              </a:ext>
            </a:extLst>
          </p:cNvPr>
          <p:cNvSpPr/>
          <p:nvPr userDrawn="1"/>
        </p:nvSpPr>
        <p:spPr>
          <a:xfrm>
            <a:off x="4198576" y="2571750"/>
            <a:ext cx="256587" cy="256587"/>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DE2FCC9-CC17-47DE-9706-6445CE56F1F7}"/>
              </a:ext>
            </a:extLst>
          </p:cNvPr>
          <p:cNvSpPr/>
          <p:nvPr userDrawn="1"/>
        </p:nvSpPr>
        <p:spPr>
          <a:xfrm>
            <a:off x="4609795" y="4064590"/>
            <a:ext cx="327617" cy="327617"/>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BE2E070-D25B-48B2-9140-8B97C059E7F1}"/>
              </a:ext>
            </a:extLst>
          </p:cNvPr>
          <p:cNvSpPr/>
          <p:nvPr userDrawn="1"/>
        </p:nvSpPr>
        <p:spPr>
          <a:xfrm>
            <a:off x="4807566" y="528496"/>
            <a:ext cx="196850" cy="196850"/>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E7D6F8-D8B8-087A-0C6D-8837D0B8E671}"/>
              </a:ext>
            </a:extLst>
          </p:cNvPr>
          <p:cNvSpPr/>
          <p:nvPr userDrawn="1"/>
        </p:nvSpPr>
        <p:spPr>
          <a:xfrm>
            <a:off x="0" y="4830428"/>
            <a:ext cx="9144000" cy="313071"/>
          </a:xfrm>
          <a:prstGeom prst="rect">
            <a:avLst/>
          </a:pr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TextBox 7">
            <a:extLst>
              <a:ext uri="{FF2B5EF4-FFF2-40B4-BE49-F238E27FC236}">
                <a16:creationId xmlns:a16="http://schemas.microsoft.com/office/drawing/2014/main" id="{8DC65846-E8C8-2CE6-0EBC-6D160629E872}"/>
              </a:ext>
            </a:extLst>
          </p:cNvPr>
          <p:cNvSpPr txBox="1"/>
          <p:nvPr userDrawn="1"/>
        </p:nvSpPr>
        <p:spPr>
          <a:xfrm>
            <a:off x="0" y="4894631"/>
            <a:ext cx="4331644" cy="184786"/>
          </a:xfrm>
          <a:prstGeom prst="rect">
            <a:avLst/>
          </a:prstGeom>
          <a:noFill/>
        </p:spPr>
        <p:txBody>
          <a:bodyPr wrap="square" anchor="ctr">
            <a:spAutoFit/>
          </a:bodyPr>
          <a:lstStyle/>
          <a:p>
            <a:pPr defTabSz="914244" fontAlgn="base">
              <a:spcBef>
                <a:spcPct val="0"/>
              </a:spcBef>
              <a:spcAft>
                <a:spcPct val="0"/>
              </a:spcAft>
            </a:pPr>
            <a:r>
              <a:rPr lang="en-US" sz="600">
                <a:solidFill>
                  <a:schemeClr val="bg1"/>
                </a:solidFill>
                <a:latin typeface="Roboto" pitchFamily="2" charset="0"/>
                <a:ea typeface="Roboto" pitchFamily="2" charset="0"/>
                <a:cs typeface="Segoe UI" panose="020B0502040204020203" pitchFamily="34" charset="0"/>
              </a:rPr>
              <a:t>Copyright © 2023 Cybage Software Pvt. Ltd. All Rights Reserved. </a:t>
            </a:r>
            <a:r>
              <a:rPr lang="en-US" sz="600" err="1">
                <a:solidFill>
                  <a:schemeClr val="bg1"/>
                </a:solidFill>
                <a:latin typeface="Roboto" pitchFamily="2" charset="0"/>
                <a:ea typeface="Roboto" pitchFamily="2" charset="0"/>
                <a:cs typeface="Segoe UI" panose="020B0502040204020203" pitchFamily="34" charset="0"/>
              </a:rPr>
              <a:t>Cybage</a:t>
            </a:r>
            <a:r>
              <a:rPr lang="en-US" sz="600">
                <a:solidFill>
                  <a:schemeClr val="bg1"/>
                </a:solidFill>
                <a:latin typeface="Roboto" pitchFamily="2" charset="0"/>
                <a:ea typeface="Roboto" pitchFamily="2" charset="0"/>
                <a:cs typeface="Segoe UI" panose="020B0502040204020203" pitchFamily="34" charset="0"/>
              </a:rPr>
              <a:t> Confidential.</a:t>
            </a:r>
          </a:p>
        </p:txBody>
      </p:sp>
      <p:sp>
        <p:nvSpPr>
          <p:cNvPr id="9" name="TextBox 8">
            <a:extLst>
              <a:ext uri="{FF2B5EF4-FFF2-40B4-BE49-F238E27FC236}">
                <a16:creationId xmlns:a16="http://schemas.microsoft.com/office/drawing/2014/main" id="{2712F2D6-A58E-7DE5-0784-9CB348DEEADF}"/>
              </a:ext>
            </a:extLst>
          </p:cNvPr>
          <p:cNvSpPr txBox="1"/>
          <p:nvPr userDrawn="1"/>
        </p:nvSpPr>
        <p:spPr>
          <a:xfrm>
            <a:off x="8740142" y="4879242"/>
            <a:ext cx="340241" cy="215444"/>
          </a:xfrm>
          <a:prstGeom prst="rect">
            <a:avLst/>
          </a:prstGeom>
          <a:noFill/>
        </p:spPr>
        <p:txBody>
          <a:bodyPr wrap="square" anchor="ctr">
            <a:spAutoFit/>
          </a:bodyPr>
          <a:lstStyle/>
          <a:p>
            <a:pPr algn="ctr" defTabSz="914244" fontAlgn="base">
              <a:spcBef>
                <a:spcPct val="0"/>
              </a:spcBef>
              <a:spcAft>
                <a:spcPct val="0"/>
              </a:spcAft>
            </a:pPr>
            <a:fld id="{AC4B3418-AECE-4421-AEDB-D67E2BF35EBA}" type="slidenum">
              <a:rPr lang="en-US" sz="800" smtClean="0">
                <a:solidFill>
                  <a:schemeClr val="bg1"/>
                </a:solidFill>
                <a:latin typeface="Roboto" pitchFamily="2" charset="0"/>
                <a:ea typeface="Roboto" pitchFamily="2" charset="0"/>
                <a:cs typeface="Segoe UI" panose="020B0502040204020203" pitchFamily="34" charset="0"/>
              </a:rPr>
              <a:pPr algn="ctr" defTabSz="914244" fontAlgn="base">
                <a:spcBef>
                  <a:spcPct val="0"/>
                </a:spcBef>
                <a:spcAft>
                  <a:spcPct val="0"/>
                </a:spcAft>
              </a:pPr>
              <a:t>‹#›</a:t>
            </a:fld>
            <a:endParaRPr lang="en-US" sz="800">
              <a:solidFill>
                <a:schemeClr val="bg1"/>
              </a:solidFill>
              <a:latin typeface="Roboto" pitchFamily="2" charset="0"/>
              <a:ea typeface="Roboto" pitchFamily="2" charset="0"/>
              <a:cs typeface="Segoe UI" panose="020B0502040204020203" pitchFamily="34" charset="0"/>
            </a:endParaRPr>
          </a:p>
        </p:txBody>
      </p:sp>
      <p:cxnSp>
        <p:nvCxnSpPr>
          <p:cNvPr id="10" name="Straight Connector 9">
            <a:extLst>
              <a:ext uri="{FF2B5EF4-FFF2-40B4-BE49-F238E27FC236}">
                <a16:creationId xmlns:a16="http://schemas.microsoft.com/office/drawing/2014/main" id="{5C04F312-48AA-CD62-D88E-5C81F2BE8F16}"/>
              </a:ext>
            </a:extLst>
          </p:cNvPr>
          <p:cNvCxnSpPr/>
          <p:nvPr userDrawn="1"/>
        </p:nvCxnSpPr>
        <p:spPr>
          <a:xfrm>
            <a:off x="8679180" y="4907667"/>
            <a:ext cx="0" cy="171750"/>
          </a:xfrm>
          <a:prstGeom prst="line">
            <a:avLst/>
          </a:prstGeom>
          <a:ln>
            <a:solidFill>
              <a:srgbClr val="4B1872">
                <a:alpha val="50000"/>
              </a:srgbClr>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0569FD6A-3DCF-860E-8440-2B1BED848063}"/>
              </a:ext>
            </a:extLst>
          </p:cNvPr>
          <p:cNvSpPr/>
          <p:nvPr userDrawn="1"/>
        </p:nvSpPr>
        <p:spPr>
          <a:xfrm>
            <a:off x="4754565" y="900584"/>
            <a:ext cx="3187432" cy="3173097"/>
          </a:xfrm>
          <a:prstGeom prst="ellipse">
            <a:avLst/>
          </a:prstGeom>
          <a:blipFill>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70892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87AA3A-C078-45A1-A714-F6BE1B53DE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a:blipFill>
            <a:blip r:embed="rId3"/>
            <a:stretch>
              <a:fillRect/>
            </a:stretch>
          </a:blipFill>
          <a:ln>
            <a:noFill/>
          </a:ln>
        </p:spPr>
      </p:pic>
      <p:sp>
        <p:nvSpPr>
          <p:cNvPr id="17" name="Oval 16">
            <a:extLst>
              <a:ext uri="{FF2B5EF4-FFF2-40B4-BE49-F238E27FC236}">
                <a16:creationId xmlns:a16="http://schemas.microsoft.com/office/drawing/2014/main" id="{40E0B1FA-F7D9-495C-B46D-7FC63D33A752}"/>
              </a:ext>
            </a:extLst>
          </p:cNvPr>
          <p:cNvSpPr/>
          <p:nvPr userDrawn="1"/>
        </p:nvSpPr>
        <p:spPr>
          <a:xfrm>
            <a:off x="4198576" y="2571750"/>
            <a:ext cx="256587" cy="256587"/>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DE2FCC9-CC17-47DE-9706-6445CE56F1F7}"/>
              </a:ext>
            </a:extLst>
          </p:cNvPr>
          <p:cNvSpPr/>
          <p:nvPr userDrawn="1"/>
        </p:nvSpPr>
        <p:spPr>
          <a:xfrm>
            <a:off x="4609795" y="4064590"/>
            <a:ext cx="327617" cy="327617"/>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BE2E070-D25B-48B2-9140-8B97C059E7F1}"/>
              </a:ext>
            </a:extLst>
          </p:cNvPr>
          <p:cNvSpPr/>
          <p:nvPr userDrawn="1"/>
        </p:nvSpPr>
        <p:spPr>
          <a:xfrm>
            <a:off x="4807566" y="528496"/>
            <a:ext cx="196850" cy="196850"/>
          </a:xfrm>
          <a:prstGeom prst="ellipse">
            <a:avLst/>
          </a:prstGeom>
          <a:solidFill>
            <a:srgbClr val="7C22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E7D6F8-D8B8-087A-0C6D-8837D0B8E671}"/>
              </a:ext>
            </a:extLst>
          </p:cNvPr>
          <p:cNvSpPr/>
          <p:nvPr userDrawn="1"/>
        </p:nvSpPr>
        <p:spPr>
          <a:xfrm>
            <a:off x="0" y="4830428"/>
            <a:ext cx="9144000" cy="313071"/>
          </a:xfrm>
          <a:prstGeom prst="rect">
            <a:avLst/>
          </a:pr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TextBox 7">
            <a:extLst>
              <a:ext uri="{FF2B5EF4-FFF2-40B4-BE49-F238E27FC236}">
                <a16:creationId xmlns:a16="http://schemas.microsoft.com/office/drawing/2014/main" id="{8DC65846-E8C8-2CE6-0EBC-6D160629E872}"/>
              </a:ext>
            </a:extLst>
          </p:cNvPr>
          <p:cNvSpPr txBox="1"/>
          <p:nvPr userDrawn="1"/>
        </p:nvSpPr>
        <p:spPr>
          <a:xfrm>
            <a:off x="0" y="4894631"/>
            <a:ext cx="4331644" cy="184786"/>
          </a:xfrm>
          <a:prstGeom prst="rect">
            <a:avLst/>
          </a:prstGeom>
          <a:noFill/>
        </p:spPr>
        <p:txBody>
          <a:bodyPr wrap="square" anchor="ctr">
            <a:spAutoFit/>
          </a:bodyPr>
          <a:lstStyle/>
          <a:p>
            <a:pPr defTabSz="914244" fontAlgn="base">
              <a:spcBef>
                <a:spcPct val="0"/>
              </a:spcBef>
              <a:spcAft>
                <a:spcPct val="0"/>
              </a:spcAft>
            </a:pPr>
            <a:r>
              <a:rPr lang="en-US" sz="600">
                <a:solidFill>
                  <a:schemeClr val="bg1"/>
                </a:solidFill>
                <a:latin typeface="Roboto" pitchFamily="2" charset="0"/>
                <a:ea typeface="Roboto" pitchFamily="2" charset="0"/>
                <a:cs typeface="Segoe UI" panose="020B0502040204020203" pitchFamily="34" charset="0"/>
              </a:rPr>
              <a:t>Copyright © 2023 Cybage Software Pvt. Ltd. All Rights Reserved. </a:t>
            </a:r>
            <a:r>
              <a:rPr lang="en-US" sz="600" err="1">
                <a:solidFill>
                  <a:schemeClr val="bg1"/>
                </a:solidFill>
                <a:latin typeface="Roboto" pitchFamily="2" charset="0"/>
                <a:ea typeface="Roboto" pitchFamily="2" charset="0"/>
                <a:cs typeface="Segoe UI" panose="020B0502040204020203" pitchFamily="34" charset="0"/>
              </a:rPr>
              <a:t>Cybage</a:t>
            </a:r>
            <a:r>
              <a:rPr lang="en-US" sz="600">
                <a:solidFill>
                  <a:schemeClr val="bg1"/>
                </a:solidFill>
                <a:latin typeface="Roboto" pitchFamily="2" charset="0"/>
                <a:ea typeface="Roboto" pitchFamily="2" charset="0"/>
                <a:cs typeface="Segoe UI" panose="020B0502040204020203" pitchFamily="34" charset="0"/>
              </a:rPr>
              <a:t> Confidential.</a:t>
            </a:r>
          </a:p>
        </p:txBody>
      </p:sp>
      <p:sp>
        <p:nvSpPr>
          <p:cNvPr id="9" name="TextBox 8">
            <a:extLst>
              <a:ext uri="{FF2B5EF4-FFF2-40B4-BE49-F238E27FC236}">
                <a16:creationId xmlns:a16="http://schemas.microsoft.com/office/drawing/2014/main" id="{2712F2D6-A58E-7DE5-0784-9CB348DEEADF}"/>
              </a:ext>
            </a:extLst>
          </p:cNvPr>
          <p:cNvSpPr txBox="1"/>
          <p:nvPr userDrawn="1"/>
        </p:nvSpPr>
        <p:spPr>
          <a:xfrm>
            <a:off x="8740142" y="4879242"/>
            <a:ext cx="340241" cy="215444"/>
          </a:xfrm>
          <a:prstGeom prst="rect">
            <a:avLst/>
          </a:prstGeom>
          <a:noFill/>
        </p:spPr>
        <p:txBody>
          <a:bodyPr wrap="square" anchor="ctr">
            <a:spAutoFit/>
          </a:bodyPr>
          <a:lstStyle/>
          <a:p>
            <a:pPr algn="ctr" defTabSz="914244" fontAlgn="base">
              <a:spcBef>
                <a:spcPct val="0"/>
              </a:spcBef>
              <a:spcAft>
                <a:spcPct val="0"/>
              </a:spcAft>
            </a:pPr>
            <a:fld id="{AC4B3418-AECE-4421-AEDB-D67E2BF35EBA}" type="slidenum">
              <a:rPr lang="en-US" sz="800" smtClean="0">
                <a:solidFill>
                  <a:schemeClr val="bg1"/>
                </a:solidFill>
                <a:latin typeface="Roboto" pitchFamily="2" charset="0"/>
                <a:ea typeface="Roboto" pitchFamily="2" charset="0"/>
                <a:cs typeface="Segoe UI" panose="020B0502040204020203" pitchFamily="34" charset="0"/>
              </a:rPr>
              <a:pPr algn="ctr" defTabSz="914244" fontAlgn="base">
                <a:spcBef>
                  <a:spcPct val="0"/>
                </a:spcBef>
                <a:spcAft>
                  <a:spcPct val="0"/>
                </a:spcAft>
              </a:pPr>
              <a:t>‹#›</a:t>
            </a:fld>
            <a:endParaRPr lang="en-US" sz="800">
              <a:solidFill>
                <a:schemeClr val="bg1"/>
              </a:solidFill>
              <a:latin typeface="Roboto" pitchFamily="2" charset="0"/>
              <a:ea typeface="Roboto" pitchFamily="2" charset="0"/>
              <a:cs typeface="Segoe UI" panose="020B0502040204020203" pitchFamily="34" charset="0"/>
            </a:endParaRPr>
          </a:p>
        </p:txBody>
      </p:sp>
      <p:cxnSp>
        <p:nvCxnSpPr>
          <p:cNvPr id="10" name="Straight Connector 9">
            <a:extLst>
              <a:ext uri="{FF2B5EF4-FFF2-40B4-BE49-F238E27FC236}">
                <a16:creationId xmlns:a16="http://schemas.microsoft.com/office/drawing/2014/main" id="{5C04F312-48AA-CD62-D88E-5C81F2BE8F16}"/>
              </a:ext>
            </a:extLst>
          </p:cNvPr>
          <p:cNvCxnSpPr/>
          <p:nvPr userDrawn="1"/>
        </p:nvCxnSpPr>
        <p:spPr>
          <a:xfrm>
            <a:off x="8679180" y="4907667"/>
            <a:ext cx="0" cy="171750"/>
          </a:xfrm>
          <a:prstGeom prst="line">
            <a:avLst/>
          </a:prstGeom>
          <a:ln>
            <a:solidFill>
              <a:srgbClr val="4B1872">
                <a:alpha val="50000"/>
              </a:srgbClr>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0569FD6A-3DCF-860E-8440-2B1BED848063}"/>
              </a:ext>
            </a:extLst>
          </p:cNvPr>
          <p:cNvSpPr/>
          <p:nvPr userDrawn="1"/>
        </p:nvSpPr>
        <p:spPr>
          <a:xfrm>
            <a:off x="4778522" y="912935"/>
            <a:ext cx="3139518" cy="3148396"/>
          </a:xfrm>
          <a:prstGeom prst="ellipse">
            <a:avLst/>
          </a:prstGeom>
          <a:blipFill>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20008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6424CF4-B605-A8D7-2240-4082E0EAEE2B}"/>
              </a:ext>
            </a:extLst>
          </p:cNvPr>
          <p:cNvGrpSpPr/>
          <p:nvPr userDrawn="1"/>
        </p:nvGrpSpPr>
        <p:grpSpPr>
          <a:xfrm>
            <a:off x="-564356" y="1"/>
            <a:ext cx="358697" cy="2275648"/>
            <a:chOff x="1048211" y="1486829"/>
            <a:chExt cx="453487" cy="2877015"/>
          </a:xfrm>
        </p:grpSpPr>
        <p:sp>
          <p:nvSpPr>
            <p:cNvPr id="9" name="Rectangle 8">
              <a:extLst>
                <a:ext uri="{FF2B5EF4-FFF2-40B4-BE49-F238E27FC236}">
                  <a16:creationId xmlns:a16="http://schemas.microsoft.com/office/drawing/2014/main" id="{028DCB42-BC25-ABCF-734F-46E81B60F1A6}"/>
                </a:ext>
              </a:extLst>
            </p:cNvPr>
            <p:cNvSpPr/>
            <p:nvPr/>
          </p:nvSpPr>
          <p:spPr>
            <a:xfrm>
              <a:off x="1048215" y="1486829"/>
              <a:ext cx="453483" cy="453483"/>
            </a:xfrm>
            <a:prstGeom prst="rect">
              <a:avLst/>
            </a:prstGeom>
            <a:solidFill>
              <a:srgbClr val="267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846861B-1F05-DCF8-E26F-3AADBA96930C}"/>
                </a:ext>
              </a:extLst>
            </p:cNvPr>
            <p:cNvSpPr/>
            <p:nvPr/>
          </p:nvSpPr>
          <p:spPr>
            <a:xfrm>
              <a:off x="1048214" y="2092712"/>
              <a:ext cx="453483" cy="453483"/>
            </a:xfrm>
            <a:prstGeom prst="rect">
              <a:avLst/>
            </a:prstGeom>
            <a:solidFill>
              <a:srgbClr val="0B6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3162D6E-F8A6-BEAB-5B2A-A9CB2B65611B}"/>
                </a:ext>
              </a:extLst>
            </p:cNvPr>
            <p:cNvSpPr/>
            <p:nvPr/>
          </p:nvSpPr>
          <p:spPr>
            <a:xfrm>
              <a:off x="1048213" y="2698595"/>
              <a:ext cx="453483" cy="453483"/>
            </a:xfrm>
            <a:prstGeom prst="rect">
              <a:avLst/>
            </a:prstGeom>
            <a:solidFill>
              <a:srgbClr val="002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7954BC-EFF3-22D8-ED0E-FC42CBB4DBBC}"/>
                </a:ext>
              </a:extLst>
            </p:cNvPr>
            <p:cNvSpPr/>
            <p:nvPr/>
          </p:nvSpPr>
          <p:spPr>
            <a:xfrm>
              <a:off x="1048212" y="3304478"/>
              <a:ext cx="453483" cy="453483"/>
            </a:xfrm>
            <a:prstGeom prst="rect">
              <a:avLst/>
            </a:prstGeom>
            <a:solidFill>
              <a:srgbClr val="398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4217C4-DFDF-45C6-FE60-5C28139EDB13}"/>
                </a:ext>
              </a:extLst>
            </p:cNvPr>
            <p:cNvSpPr/>
            <p:nvPr/>
          </p:nvSpPr>
          <p:spPr>
            <a:xfrm>
              <a:off x="1048211" y="3910361"/>
              <a:ext cx="453483" cy="453483"/>
            </a:xfrm>
            <a:prstGeom prst="rect">
              <a:avLst/>
            </a:prstGeom>
            <a:solidFill>
              <a:srgbClr val="BAD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5876610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8" r:id="rId4"/>
    <p:sldLayoutId id="2147483670" r:id="rId5"/>
    <p:sldLayoutId id="2147483671" r:id="rId6"/>
    <p:sldLayoutId id="2147483672" r:id="rId7"/>
    <p:sldLayoutId id="2147483673" r:id="rId8"/>
    <p:sldLayoutId id="2147483674" r:id="rId9"/>
    <p:sldLayoutId id="2147483675" r:id="rId10"/>
    <p:sldLayoutId id="2147483661" r:id="rId11"/>
    <p:sldLayoutId id="2147483676" r:id="rId12"/>
    <p:sldLayoutId id="2147483677" r:id="rId13"/>
    <p:sldLayoutId id="2147483678" r:id="rId14"/>
    <p:sldLayoutId id="2147483679" r:id="rId15"/>
    <p:sldLayoutId id="2147483680" r:id="rId1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7.svg"/><Relationship Id="rId17" Type="http://schemas.openxmlformats.org/officeDocument/2006/relationships/image" Target="../media/image31.svg"/><Relationship Id="rId2" Type="http://schemas.openxmlformats.org/officeDocument/2006/relationships/notesSlide" Target="../notesSlides/notesSlide8.xml"/><Relationship Id="rId16" Type="http://schemas.openxmlformats.org/officeDocument/2006/relationships/image" Target="../media/image24.png"/><Relationship Id="rId1" Type="http://schemas.openxmlformats.org/officeDocument/2006/relationships/slideLayout" Target="../slideLayouts/slideLayout11.xml"/><Relationship Id="rId6" Type="http://schemas.openxmlformats.org/officeDocument/2006/relationships/image" Target="../media/image21.svg"/><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9.sv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0.png"/><Relationship Id="rId1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E99DD174-B6FA-54FF-E832-F2774C014724}"/>
              </a:ext>
            </a:extLst>
          </p:cNvPr>
          <p:cNvGrpSpPr/>
          <p:nvPr/>
        </p:nvGrpSpPr>
        <p:grpSpPr>
          <a:xfrm>
            <a:off x="2871217" y="3478275"/>
            <a:ext cx="734857" cy="583526"/>
            <a:chOff x="4382185" y="938230"/>
            <a:chExt cx="607320" cy="482253"/>
          </a:xfrm>
          <a:solidFill>
            <a:srgbClr val="FFFFFF">
              <a:alpha val="40000"/>
            </a:srgbClr>
          </a:solidFill>
        </p:grpSpPr>
        <p:sp>
          <p:nvSpPr>
            <p:cNvPr id="5" name="Freeform: Shape 4">
              <a:extLst>
                <a:ext uri="{FF2B5EF4-FFF2-40B4-BE49-F238E27FC236}">
                  <a16:creationId xmlns:a16="http://schemas.microsoft.com/office/drawing/2014/main" id="{7EBB8074-CA7F-506A-797A-1A67C4D509A0}"/>
                </a:ext>
              </a:extLst>
            </p:cNvPr>
            <p:cNvSpPr/>
            <p:nvPr/>
          </p:nvSpPr>
          <p:spPr>
            <a:xfrm>
              <a:off x="4480492" y="1172906"/>
              <a:ext cx="354608" cy="247577"/>
            </a:xfrm>
            <a:custGeom>
              <a:avLst/>
              <a:gdLst>
                <a:gd name="connsiteX0" fmla="*/ 352215 w 354608"/>
                <a:gd name="connsiteY0" fmla="*/ 152470 h 247577"/>
                <a:gd name="connsiteX1" fmla="*/ 337963 w 354608"/>
                <a:gd name="connsiteY1" fmla="*/ 157779 h 247577"/>
                <a:gd name="connsiteX2" fmla="*/ 328967 w 354608"/>
                <a:gd name="connsiteY2" fmla="*/ 156182 h 247577"/>
                <a:gd name="connsiteX3" fmla="*/ 320081 w 354608"/>
                <a:gd name="connsiteY3" fmla="*/ 149738 h 247577"/>
                <a:gd name="connsiteX4" fmla="*/ 224874 w 354608"/>
                <a:gd name="connsiteY4" fmla="*/ 212815 h 247577"/>
                <a:gd name="connsiteX5" fmla="*/ 275918 w 354608"/>
                <a:gd name="connsiteY5" fmla="*/ 139636 h 247577"/>
                <a:gd name="connsiteX6" fmla="*/ 315005 w 354608"/>
                <a:gd name="connsiteY6" fmla="*/ 139636 h 247577"/>
                <a:gd name="connsiteX7" fmla="*/ 314474 w 354608"/>
                <a:gd name="connsiteY7" fmla="*/ 137638 h 247577"/>
                <a:gd name="connsiteX8" fmla="*/ 312430 w 354608"/>
                <a:gd name="connsiteY8" fmla="*/ 122117 h 247577"/>
                <a:gd name="connsiteX9" fmla="*/ 281551 w 354608"/>
                <a:gd name="connsiteY9" fmla="*/ 122121 h 247577"/>
                <a:gd name="connsiteX10" fmla="*/ 291860 w 354608"/>
                <a:gd name="connsiteY10" fmla="*/ 51615 h 247577"/>
                <a:gd name="connsiteX11" fmla="*/ 303142 w 354608"/>
                <a:gd name="connsiteY11" fmla="*/ 51615 h 247577"/>
                <a:gd name="connsiteX12" fmla="*/ 300834 w 354608"/>
                <a:gd name="connsiteY12" fmla="*/ 34097 h 247577"/>
                <a:gd name="connsiteX13" fmla="*/ 291860 w 354608"/>
                <a:gd name="connsiteY13" fmla="*/ 34097 h 247577"/>
                <a:gd name="connsiteX14" fmla="*/ 289022 w 354608"/>
                <a:gd name="connsiteY14" fmla="*/ 0 h 247577"/>
                <a:gd name="connsiteX15" fmla="*/ 271890 w 354608"/>
                <a:gd name="connsiteY15" fmla="*/ 4622 h 247577"/>
                <a:gd name="connsiteX16" fmla="*/ 274356 w 354608"/>
                <a:gd name="connsiteY16" fmla="*/ 34097 h 247577"/>
                <a:gd name="connsiteX17" fmla="*/ 212638 w 354608"/>
                <a:gd name="connsiteY17" fmla="*/ 34097 h 247577"/>
                <a:gd name="connsiteX18" fmla="*/ 209083 w 354608"/>
                <a:gd name="connsiteY18" fmla="*/ 51615 h 247577"/>
                <a:gd name="connsiteX19" fmla="*/ 274346 w 354608"/>
                <a:gd name="connsiteY19" fmla="*/ 51615 h 247577"/>
                <a:gd name="connsiteX20" fmla="*/ 263331 w 354608"/>
                <a:gd name="connsiteY20" fmla="*/ 122121 h 247577"/>
                <a:gd name="connsiteX21" fmla="*/ 189554 w 354608"/>
                <a:gd name="connsiteY21" fmla="*/ 122121 h 247577"/>
                <a:gd name="connsiteX22" fmla="*/ 189554 w 354608"/>
                <a:gd name="connsiteY22" fmla="*/ 83408 h 247577"/>
                <a:gd name="connsiteX23" fmla="*/ 180581 w 354608"/>
                <a:gd name="connsiteY23" fmla="*/ 89681 h 247577"/>
                <a:gd name="connsiteX24" fmla="*/ 172035 w 354608"/>
                <a:gd name="connsiteY24" fmla="*/ 93165 h 247577"/>
                <a:gd name="connsiteX25" fmla="*/ 172035 w 354608"/>
                <a:gd name="connsiteY25" fmla="*/ 122122 h 247577"/>
                <a:gd name="connsiteX26" fmla="*/ 98253 w 354608"/>
                <a:gd name="connsiteY26" fmla="*/ 122122 h 247577"/>
                <a:gd name="connsiteX27" fmla="*/ 90746 w 354608"/>
                <a:gd name="connsiteY27" fmla="*/ 89151 h 247577"/>
                <a:gd name="connsiteX28" fmla="*/ 84982 w 354608"/>
                <a:gd name="connsiteY28" fmla="*/ 91509 h 247577"/>
                <a:gd name="connsiteX29" fmla="*/ 74304 w 354608"/>
                <a:gd name="connsiteY29" fmla="*/ 96297 h 247577"/>
                <a:gd name="connsiteX30" fmla="*/ 80024 w 354608"/>
                <a:gd name="connsiteY30" fmla="*/ 122122 h 247577"/>
                <a:gd name="connsiteX31" fmla="*/ 24062 w 354608"/>
                <a:gd name="connsiteY31" fmla="*/ 122122 h 247577"/>
                <a:gd name="connsiteX32" fmla="*/ 24062 w 354608"/>
                <a:gd name="connsiteY32" fmla="*/ 122109 h 247577"/>
                <a:gd name="connsiteX33" fmla="*/ 9756 w 354608"/>
                <a:gd name="connsiteY33" fmla="*/ 131369 h 247577"/>
                <a:gd name="connsiteX34" fmla="*/ 0 w 354608"/>
                <a:gd name="connsiteY34" fmla="*/ 138704 h 247577"/>
                <a:gd name="connsiteX35" fmla="*/ 180783 w 354608"/>
                <a:gd name="connsiteY35" fmla="*/ 247577 h 247577"/>
                <a:gd name="connsiteX36" fmla="*/ 354609 w 354608"/>
                <a:gd name="connsiteY36" fmla="*/ 150458 h 247577"/>
                <a:gd name="connsiteX37" fmla="*/ 34136 w 354608"/>
                <a:gd name="connsiteY37" fmla="*/ 139640 h 247577"/>
                <a:gd name="connsiteX38" fmla="*/ 85662 w 354608"/>
                <a:gd name="connsiteY38" fmla="*/ 139640 h 247577"/>
                <a:gd name="connsiteX39" fmla="*/ 136706 w 354608"/>
                <a:gd name="connsiteY39" fmla="*/ 212818 h 247577"/>
                <a:gd name="connsiteX40" fmla="*/ 34137 w 354608"/>
                <a:gd name="connsiteY40" fmla="*/ 139640 h 247577"/>
                <a:gd name="connsiteX41" fmla="*/ 172030 w 354608"/>
                <a:gd name="connsiteY41" fmla="*/ 209071 h 247577"/>
                <a:gd name="connsiteX42" fmla="*/ 104499 w 354608"/>
                <a:gd name="connsiteY42" fmla="*/ 139640 h 247577"/>
                <a:gd name="connsiteX43" fmla="*/ 172030 w 354608"/>
                <a:gd name="connsiteY43" fmla="*/ 139640 h 247577"/>
                <a:gd name="connsiteX44" fmla="*/ 189549 w 354608"/>
                <a:gd name="connsiteY44" fmla="*/ 139640 h 247577"/>
                <a:gd name="connsiteX45" fmla="*/ 257080 w 354608"/>
                <a:gd name="connsiteY45" fmla="*/ 139640 h 247577"/>
                <a:gd name="connsiteX46" fmla="*/ 189549 w 354608"/>
                <a:gd name="connsiteY46" fmla="*/ 209071 h 24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4608" h="247577">
                  <a:moveTo>
                    <a:pt x="352215" y="152470"/>
                  </a:moveTo>
                  <a:cubicBezTo>
                    <a:pt x="348119" y="155845"/>
                    <a:pt x="343098" y="157658"/>
                    <a:pt x="337963" y="157779"/>
                  </a:cubicBezTo>
                  <a:cubicBezTo>
                    <a:pt x="334926" y="157842"/>
                    <a:pt x="331870" y="157330"/>
                    <a:pt x="328967" y="156182"/>
                  </a:cubicBezTo>
                  <a:cubicBezTo>
                    <a:pt x="325440" y="154783"/>
                    <a:pt x="322479" y="152474"/>
                    <a:pt x="320081" y="149738"/>
                  </a:cubicBezTo>
                  <a:cubicBezTo>
                    <a:pt x="296569" y="180302"/>
                    <a:pt x="263309" y="202860"/>
                    <a:pt x="224874" y="212815"/>
                  </a:cubicBezTo>
                  <a:cubicBezTo>
                    <a:pt x="246307" y="197893"/>
                    <a:pt x="264033" y="172166"/>
                    <a:pt x="275918" y="139636"/>
                  </a:cubicBezTo>
                  <a:lnTo>
                    <a:pt x="315005" y="139636"/>
                  </a:lnTo>
                  <a:cubicBezTo>
                    <a:pt x="314857" y="138947"/>
                    <a:pt x="314555" y="138331"/>
                    <a:pt x="314474" y="137638"/>
                  </a:cubicBezTo>
                  <a:lnTo>
                    <a:pt x="312430" y="122117"/>
                  </a:lnTo>
                  <a:lnTo>
                    <a:pt x="281551" y="122121"/>
                  </a:lnTo>
                  <a:cubicBezTo>
                    <a:pt x="287582" y="100684"/>
                    <a:pt x="291177" y="76905"/>
                    <a:pt x="291860" y="51615"/>
                  </a:cubicBezTo>
                  <a:lnTo>
                    <a:pt x="303142" y="51615"/>
                  </a:lnTo>
                  <a:lnTo>
                    <a:pt x="300834" y="34097"/>
                  </a:lnTo>
                  <a:lnTo>
                    <a:pt x="291860" y="34097"/>
                  </a:lnTo>
                  <a:cubicBezTo>
                    <a:pt x="291537" y="22360"/>
                    <a:pt x="290519" y="10981"/>
                    <a:pt x="289022" y="0"/>
                  </a:cubicBezTo>
                  <a:cubicBezTo>
                    <a:pt x="283437" y="1557"/>
                    <a:pt x="277637" y="3092"/>
                    <a:pt x="271890" y="4622"/>
                  </a:cubicBezTo>
                  <a:cubicBezTo>
                    <a:pt x="273137" y="14198"/>
                    <a:pt x="274055" y="23977"/>
                    <a:pt x="274356" y="34097"/>
                  </a:cubicBezTo>
                  <a:lnTo>
                    <a:pt x="212638" y="34097"/>
                  </a:lnTo>
                  <a:lnTo>
                    <a:pt x="209083" y="51615"/>
                  </a:lnTo>
                  <a:lnTo>
                    <a:pt x="274346" y="51615"/>
                  </a:lnTo>
                  <a:cubicBezTo>
                    <a:pt x="273600" y="76995"/>
                    <a:pt x="269766" y="100958"/>
                    <a:pt x="263331" y="122121"/>
                  </a:cubicBezTo>
                  <a:lnTo>
                    <a:pt x="189554" y="122121"/>
                  </a:lnTo>
                  <a:lnTo>
                    <a:pt x="189554" y="83408"/>
                  </a:lnTo>
                  <a:lnTo>
                    <a:pt x="180581" y="89681"/>
                  </a:lnTo>
                  <a:cubicBezTo>
                    <a:pt x="177979" y="91522"/>
                    <a:pt x="175045" y="92544"/>
                    <a:pt x="172035" y="93165"/>
                  </a:cubicBezTo>
                  <a:lnTo>
                    <a:pt x="172035" y="122122"/>
                  </a:lnTo>
                  <a:lnTo>
                    <a:pt x="98253" y="122122"/>
                  </a:lnTo>
                  <a:cubicBezTo>
                    <a:pt x="95107" y="111759"/>
                    <a:pt x="92592" y="100697"/>
                    <a:pt x="90746" y="89151"/>
                  </a:cubicBezTo>
                  <a:cubicBezTo>
                    <a:pt x="88834" y="89925"/>
                    <a:pt x="86863" y="90707"/>
                    <a:pt x="84982" y="91509"/>
                  </a:cubicBezTo>
                  <a:cubicBezTo>
                    <a:pt x="81225" y="93106"/>
                    <a:pt x="77872" y="94699"/>
                    <a:pt x="74304" y="96297"/>
                  </a:cubicBezTo>
                  <a:cubicBezTo>
                    <a:pt x="75874" y="105171"/>
                    <a:pt x="77724" y="113865"/>
                    <a:pt x="80024" y="122122"/>
                  </a:cubicBezTo>
                  <a:lnTo>
                    <a:pt x="24062" y="122122"/>
                  </a:lnTo>
                  <a:lnTo>
                    <a:pt x="24062" y="122109"/>
                  </a:lnTo>
                  <a:cubicBezTo>
                    <a:pt x="19022" y="125182"/>
                    <a:pt x="14211" y="128251"/>
                    <a:pt x="9756" y="131369"/>
                  </a:cubicBezTo>
                  <a:cubicBezTo>
                    <a:pt x="6237" y="133850"/>
                    <a:pt x="3033" y="136289"/>
                    <a:pt x="0" y="138704"/>
                  </a:cubicBezTo>
                  <a:cubicBezTo>
                    <a:pt x="34442" y="203396"/>
                    <a:pt x="102523" y="247577"/>
                    <a:pt x="180783" y="247577"/>
                  </a:cubicBezTo>
                  <a:cubicBezTo>
                    <a:pt x="254178" y="247577"/>
                    <a:pt x="318470" y="208634"/>
                    <a:pt x="354609" y="150458"/>
                  </a:cubicBezTo>
                  <a:close/>
                  <a:moveTo>
                    <a:pt x="34136" y="139640"/>
                  </a:moveTo>
                  <a:lnTo>
                    <a:pt x="85662" y="139640"/>
                  </a:lnTo>
                  <a:cubicBezTo>
                    <a:pt x="97569" y="172170"/>
                    <a:pt x="115267" y="197892"/>
                    <a:pt x="136706" y="212818"/>
                  </a:cubicBezTo>
                  <a:cubicBezTo>
                    <a:pt x="94122" y="201798"/>
                    <a:pt x="57780" y="175364"/>
                    <a:pt x="34137" y="139640"/>
                  </a:cubicBezTo>
                  <a:close/>
                  <a:moveTo>
                    <a:pt x="172030" y="209071"/>
                  </a:moveTo>
                  <a:cubicBezTo>
                    <a:pt x="144198" y="204449"/>
                    <a:pt x="119921" y="178092"/>
                    <a:pt x="104499" y="139640"/>
                  </a:cubicBezTo>
                  <a:lnTo>
                    <a:pt x="172030" y="139640"/>
                  </a:lnTo>
                  <a:close/>
                  <a:moveTo>
                    <a:pt x="189549" y="139640"/>
                  </a:moveTo>
                  <a:lnTo>
                    <a:pt x="257080" y="139640"/>
                  </a:lnTo>
                  <a:cubicBezTo>
                    <a:pt x="241677" y="178065"/>
                    <a:pt x="217367" y="204444"/>
                    <a:pt x="189549" y="209071"/>
                  </a:cubicBezTo>
                  <a:close/>
                </a:path>
              </a:pathLst>
            </a:custGeom>
            <a:grpFill/>
            <a:ln w="1143"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BAF83B5-8A5F-3374-3F9C-9D8C01EB257D}"/>
                </a:ext>
              </a:extLst>
            </p:cNvPr>
            <p:cNvSpPr/>
            <p:nvPr/>
          </p:nvSpPr>
          <p:spPr>
            <a:xfrm>
              <a:off x="4593465" y="938230"/>
              <a:ext cx="396040" cy="369267"/>
            </a:xfrm>
            <a:custGeom>
              <a:avLst/>
              <a:gdLst>
                <a:gd name="connsiteX0" fmla="*/ 396040 w 396040"/>
                <a:gd name="connsiteY0" fmla="*/ 93893 h 369267"/>
                <a:gd name="connsiteX1" fmla="*/ 241108 w 396040"/>
                <a:gd name="connsiteY1" fmla="*/ 113985 h 369267"/>
                <a:gd name="connsiteX2" fmla="*/ 124399 w 396040"/>
                <a:gd name="connsiteY2" fmla="*/ 0 h 369267"/>
                <a:gd name="connsiteX3" fmla="*/ 85082 w 396040"/>
                <a:gd name="connsiteY3" fmla="*/ 1346 h 369267"/>
                <a:gd name="connsiteX4" fmla="*/ 178902 w 396040"/>
                <a:gd name="connsiteY4" fmla="*/ 140461 h 369267"/>
                <a:gd name="connsiteX5" fmla="*/ 68544 w 396040"/>
                <a:gd name="connsiteY5" fmla="*/ 196220 h 369267"/>
                <a:gd name="connsiteX6" fmla="*/ 20115 w 396040"/>
                <a:gd name="connsiteY6" fmla="*/ 159649 h 369267"/>
                <a:gd name="connsiteX7" fmla="*/ 0 w 396040"/>
                <a:gd name="connsiteY7" fmla="*/ 161993 h 369267"/>
                <a:gd name="connsiteX8" fmla="*/ 50013 w 396040"/>
                <a:gd name="connsiteY8" fmla="*/ 224994 h 369267"/>
                <a:gd name="connsiteX9" fmla="*/ 54319 w 396040"/>
                <a:gd name="connsiteY9" fmla="*/ 305332 h 369267"/>
                <a:gd name="connsiteX10" fmla="*/ 70929 w 396040"/>
                <a:gd name="connsiteY10" fmla="*/ 293740 h 369267"/>
                <a:gd name="connsiteX11" fmla="*/ 82949 w 396040"/>
                <a:gd name="connsiteY11" fmla="*/ 234268 h 369267"/>
                <a:gd name="connsiteX12" fmla="*/ 202561 w 396040"/>
                <a:gd name="connsiteY12" fmla="*/ 202931 h 369267"/>
                <a:gd name="connsiteX13" fmla="*/ 224444 w 396040"/>
                <a:gd name="connsiteY13" fmla="*/ 369268 h 369267"/>
                <a:gd name="connsiteX14" fmla="*/ 254779 w 396040"/>
                <a:gd name="connsiteY14" fmla="*/ 344216 h 369267"/>
                <a:gd name="connsiteX15" fmla="*/ 266636 w 396040"/>
                <a:gd name="connsiteY15" fmla="*/ 181543 h 369267"/>
                <a:gd name="connsiteX16" fmla="*/ 396040 w 396040"/>
                <a:gd name="connsiteY16" fmla="*/ 93896 h 36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6040" h="369267">
                  <a:moveTo>
                    <a:pt x="396040" y="93893"/>
                  </a:moveTo>
                  <a:cubicBezTo>
                    <a:pt x="367403" y="75060"/>
                    <a:pt x="307530" y="88353"/>
                    <a:pt x="241108" y="113985"/>
                  </a:cubicBezTo>
                  <a:lnTo>
                    <a:pt x="124399" y="0"/>
                  </a:lnTo>
                  <a:lnTo>
                    <a:pt x="85082" y="1346"/>
                  </a:lnTo>
                  <a:lnTo>
                    <a:pt x="178902" y="140461"/>
                  </a:lnTo>
                  <a:cubicBezTo>
                    <a:pt x="140301" y="158209"/>
                    <a:pt x="102070" y="177964"/>
                    <a:pt x="68544" y="196220"/>
                  </a:cubicBezTo>
                  <a:lnTo>
                    <a:pt x="20115" y="159649"/>
                  </a:lnTo>
                  <a:lnTo>
                    <a:pt x="0" y="161993"/>
                  </a:lnTo>
                  <a:lnTo>
                    <a:pt x="50013" y="224994"/>
                  </a:lnTo>
                  <a:lnTo>
                    <a:pt x="54319" y="305332"/>
                  </a:lnTo>
                  <a:lnTo>
                    <a:pt x="70929" y="293740"/>
                  </a:lnTo>
                  <a:lnTo>
                    <a:pt x="82949" y="234268"/>
                  </a:lnTo>
                  <a:cubicBezTo>
                    <a:pt x="120150" y="225755"/>
                    <a:pt x="161906" y="215202"/>
                    <a:pt x="202561" y="202931"/>
                  </a:cubicBezTo>
                  <a:lnTo>
                    <a:pt x="224444" y="369268"/>
                  </a:lnTo>
                  <a:lnTo>
                    <a:pt x="254779" y="344216"/>
                  </a:lnTo>
                  <a:lnTo>
                    <a:pt x="266636" y="181543"/>
                  </a:lnTo>
                  <a:cubicBezTo>
                    <a:pt x="333429" y="156689"/>
                    <a:pt x="387066" y="126962"/>
                    <a:pt x="396040" y="93896"/>
                  </a:cubicBezTo>
                  <a:close/>
                </a:path>
              </a:pathLst>
            </a:custGeom>
            <a:grpFill/>
            <a:ln w="1143"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D3E5B6A-13F5-5F58-9707-95837C7C1DE3}"/>
                </a:ext>
              </a:extLst>
            </p:cNvPr>
            <p:cNvSpPr/>
            <p:nvPr/>
          </p:nvSpPr>
          <p:spPr>
            <a:xfrm>
              <a:off x="4459179" y="1010992"/>
              <a:ext cx="279395" cy="173456"/>
            </a:xfrm>
            <a:custGeom>
              <a:avLst/>
              <a:gdLst>
                <a:gd name="connsiteX0" fmla="*/ 251957 w 279395"/>
                <a:gd name="connsiteY0" fmla="*/ 18342 h 173456"/>
                <a:gd name="connsiteX1" fmla="*/ 242296 w 279395"/>
                <a:gd name="connsiteY1" fmla="*/ 4014 h 173456"/>
                <a:gd name="connsiteX2" fmla="*/ 202084 w 279395"/>
                <a:gd name="connsiteY2" fmla="*/ 0 h 173456"/>
                <a:gd name="connsiteX3" fmla="*/ 0 w 279395"/>
                <a:gd name="connsiteY3" fmla="*/ 173457 h 173456"/>
                <a:gd name="connsiteX4" fmla="*/ 35991 w 279395"/>
                <a:gd name="connsiteY4" fmla="*/ 148360 h 173456"/>
                <a:gd name="connsiteX5" fmla="*/ 45365 w 279395"/>
                <a:gd name="connsiteY5" fmla="*/ 125464 h 173456"/>
                <a:gd name="connsiteX6" fmla="*/ 73558 w 279395"/>
                <a:gd name="connsiteY6" fmla="*/ 125464 h 173456"/>
                <a:gd name="connsiteX7" fmla="*/ 105138 w 279395"/>
                <a:gd name="connsiteY7" fmla="*/ 107946 h 173456"/>
                <a:gd name="connsiteX8" fmla="*/ 55445 w 279395"/>
                <a:gd name="connsiteY8" fmla="*/ 107946 h 173456"/>
                <a:gd name="connsiteX9" fmla="*/ 158018 w 279395"/>
                <a:gd name="connsiteY9" fmla="*/ 34767 h 173456"/>
                <a:gd name="connsiteX10" fmla="*/ 127287 w 279395"/>
                <a:gd name="connsiteY10" fmla="*/ 67298 h 173456"/>
                <a:gd name="connsiteX11" fmla="*/ 131616 w 279395"/>
                <a:gd name="connsiteY11" fmla="*/ 66199 h 173456"/>
                <a:gd name="connsiteX12" fmla="*/ 151731 w 279395"/>
                <a:gd name="connsiteY12" fmla="*/ 63854 h 173456"/>
                <a:gd name="connsiteX13" fmla="*/ 152104 w 279395"/>
                <a:gd name="connsiteY13" fmla="*/ 63845 h 173456"/>
                <a:gd name="connsiteX14" fmla="*/ 193333 w 279395"/>
                <a:gd name="connsiteY14" fmla="*/ 38527 h 173456"/>
                <a:gd name="connsiteX15" fmla="*/ 193333 w 279395"/>
                <a:gd name="connsiteY15" fmla="*/ 87226 h 173456"/>
                <a:gd name="connsiteX16" fmla="*/ 204912 w 279395"/>
                <a:gd name="connsiteY16" fmla="*/ 95979 h 173456"/>
                <a:gd name="connsiteX17" fmla="*/ 210856 w 279395"/>
                <a:gd name="connsiteY17" fmla="*/ 92860 h 173456"/>
                <a:gd name="connsiteX18" fmla="*/ 210856 w 279395"/>
                <a:gd name="connsiteY18" fmla="*/ 38527 h 173456"/>
                <a:gd name="connsiteX19" fmla="*/ 256702 w 279395"/>
                <a:gd name="connsiteY19" fmla="*/ 69244 h 173456"/>
                <a:gd name="connsiteX20" fmla="*/ 279396 w 279395"/>
                <a:gd name="connsiteY20" fmla="*/ 58458 h 17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395" h="173456">
                  <a:moveTo>
                    <a:pt x="251957" y="18342"/>
                  </a:moveTo>
                  <a:lnTo>
                    <a:pt x="242296" y="4014"/>
                  </a:lnTo>
                  <a:cubicBezTo>
                    <a:pt x="229260" y="1417"/>
                    <a:pt x="215858" y="0"/>
                    <a:pt x="202084" y="0"/>
                  </a:cubicBezTo>
                  <a:cubicBezTo>
                    <a:pt x="99853" y="0"/>
                    <a:pt x="15126" y="75402"/>
                    <a:pt x="0" y="173457"/>
                  </a:cubicBezTo>
                  <a:cubicBezTo>
                    <a:pt x="12582" y="163965"/>
                    <a:pt x="24799" y="155624"/>
                    <a:pt x="35991" y="148360"/>
                  </a:cubicBezTo>
                  <a:cubicBezTo>
                    <a:pt x="38642" y="140498"/>
                    <a:pt x="41647" y="132785"/>
                    <a:pt x="45365" y="125464"/>
                  </a:cubicBezTo>
                  <a:lnTo>
                    <a:pt x="73558" y="125464"/>
                  </a:lnTo>
                  <a:cubicBezTo>
                    <a:pt x="83723" y="119610"/>
                    <a:pt x="94159" y="113760"/>
                    <a:pt x="105138" y="107946"/>
                  </a:cubicBezTo>
                  <a:lnTo>
                    <a:pt x="55445" y="107946"/>
                  </a:lnTo>
                  <a:cubicBezTo>
                    <a:pt x="79070" y="72220"/>
                    <a:pt x="115425" y="45792"/>
                    <a:pt x="158018" y="34767"/>
                  </a:cubicBezTo>
                  <a:cubicBezTo>
                    <a:pt x="146606" y="42723"/>
                    <a:pt x="136283" y="53811"/>
                    <a:pt x="127287" y="67298"/>
                  </a:cubicBezTo>
                  <a:cubicBezTo>
                    <a:pt x="128700" y="66847"/>
                    <a:pt x="130103" y="66366"/>
                    <a:pt x="131616" y="66199"/>
                  </a:cubicBezTo>
                  <a:lnTo>
                    <a:pt x="151731" y="63854"/>
                  </a:lnTo>
                  <a:cubicBezTo>
                    <a:pt x="151852" y="63845"/>
                    <a:pt x="151996" y="63854"/>
                    <a:pt x="152104" y="63845"/>
                  </a:cubicBezTo>
                  <a:cubicBezTo>
                    <a:pt x="164268" y="50102"/>
                    <a:pt x="178244" y="41022"/>
                    <a:pt x="193333" y="38527"/>
                  </a:cubicBezTo>
                  <a:lnTo>
                    <a:pt x="193333" y="87226"/>
                  </a:lnTo>
                  <a:lnTo>
                    <a:pt x="204912" y="95979"/>
                  </a:lnTo>
                  <a:cubicBezTo>
                    <a:pt x="206933" y="94895"/>
                    <a:pt x="208845" y="93946"/>
                    <a:pt x="210856" y="92860"/>
                  </a:cubicBezTo>
                  <a:lnTo>
                    <a:pt x="210856" y="38527"/>
                  </a:lnTo>
                  <a:cubicBezTo>
                    <a:pt x="227867" y="41344"/>
                    <a:pt x="243544" y="52383"/>
                    <a:pt x="256702" y="69244"/>
                  </a:cubicBezTo>
                  <a:lnTo>
                    <a:pt x="279396" y="58458"/>
                  </a:lnTo>
                  <a:close/>
                </a:path>
              </a:pathLst>
            </a:custGeom>
            <a:grpFill/>
            <a:ln w="1143"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FACFB66-28BE-656E-4E0C-8140332D9AF6}"/>
                </a:ext>
              </a:extLst>
            </p:cNvPr>
            <p:cNvSpPr/>
            <p:nvPr/>
          </p:nvSpPr>
          <p:spPr>
            <a:xfrm>
              <a:off x="4382185" y="1132142"/>
              <a:ext cx="241065" cy="274516"/>
            </a:xfrm>
            <a:custGeom>
              <a:avLst/>
              <a:gdLst>
                <a:gd name="connsiteX0" fmla="*/ 238577 w 241065"/>
                <a:gd name="connsiteY0" fmla="*/ 39694 h 274516"/>
                <a:gd name="connsiteX1" fmla="*/ 207059 w 241065"/>
                <a:gd name="connsiteY1" fmla="*/ 0 h 274516"/>
                <a:gd name="connsiteX2" fmla="*/ 136764 w 241065"/>
                <a:gd name="connsiteY2" fmla="*/ 39546 h 274516"/>
                <a:gd name="connsiteX3" fmla="*/ 52718 w 241065"/>
                <a:gd name="connsiteY3" fmla="*/ 103118 h 274516"/>
                <a:gd name="connsiteX4" fmla="*/ 16173 w 241065"/>
                <a:gd name="connsiteY4" fmla="*/ 147974 h 274516"/>
                <a:gd name="connsiteX5" fmla="*/ 3506 w 241065"/>
                <a:gd name="connsiteY5" fmla="*/ 176581 h 274516"/>
                <a:gd name="connsiteX6" fmla="*/ 1499 w 241065"/>
                <a:gd name="connsiteY6" fmla="*/ 184474 h 274516"/>
                <a:gd name="connsiteX7" fmla="*/ 752 w 241065"/>
                <a:gd name="connsiteY7" fmla="*/ 188511 h 274516"/>
                <a:gd name="connsiteX8" fmla="*/ 22 w 241065"/>
                <a:gd name="connsiteY8" fmla="*/ 193393 h 274516"/>
                <a:gd name="connsiteX9" fmla="*/ 0 w 241065"/>
                <a:gd name="connsiteY9" fmla="*/ 199356 h 274516"/>
                <a:gd name="connsiteX10" fmla="*/ 166 w 241065"/>
                <a:gd name="connsiteY10" fmla="*/ 208145 h 274516"/>
                <a:gd name="connsiteX11" fmla="*/ 9378 w 241065"/>
                <a:gd name="connsiteY11" fmla="*/ 239829 h 274516"/>
                <a:gd name="connsiteX12" fmla="*/ 31311 w 241065"/>
                <a:gd name="connsiteY12" fmla="*/ 262253 h 274516"/>
                <a:gd name="connsiteX13" fmla="*/ 77099 w 241065"/>
                <a:gd name="connsiteY13" fmla="*/ 274416 h 274516"/>
                <a:gd name="connsiteX14" fmla="*/ 139424 w 241065"/>
                <a:gd name="connsiteY14" fmla="*/ 267949 h 274516"/>
                <a:gd name="connsiteX15" fmla="*/ 150980 w 241065"/>
                <a:gd name="connsiteY15" fmla="*/ 265362 h 274516"/>
                <a:gd name="connsiteX16" fmla="*/ 68477 w 241065"/>
                <a:gd name="connsiteY16" fmla="*/ 245386 h 274516"/>
                <a:gd name="connsiteX17" fmla="*/ 57524 w 241065"/>
                <a:gd name="connsiteY17" fmla="*/ 238385 h 274516"/>
                <a:gd name="connsiteX18" fmla="*/ 55251 w 241065"/>
                <a:gd name="connsiteY18" fmla="*/ 236499 h 274516"/>
                <a:gd name="connsiteX19" fmla="*/ 55525 w 241065"/>
                <a:gd name="connsiteY19" fmla="*/ 236477 h 274516"/>
                <a:gd name="connsiteX20" fmla="*/ 52916 w 241065"/>
                <a:gd name="connsiteY20" fmla="*/ 233997 h 274516"/>
                <a:gd name="connsiteX21" fmla="*/ 48650 w 241065"/>
                <a:gd name="connsiteY21" fmla="*/ 209620 h 274516"/>
                <a:gd name="connsiteX22" fmla="*/ 49654 w 241065"/>
                <a:gd name="connsiteY22" fmla="*/ 206718 h 274516"/>
                <a:gd name="connsiteX23" fmla="*/ 51368 w 241065"/>
                <a:gd name="connsiteY23" fmla="*/ 200989 h 274516"/>
                <a:gd name="connsiteX24" fmla="*/ 51426 w 241065"/>
                <a:gd name="connsiteY24" fmla="*/ 200824 h 274516"/>
                <a:gd name="connsiteX25" fmla="*/ 51314 w 241065"/>
                <a:gd name="connsiteY25" fmla="*/ 201584 h 274516"/>
                <a:gd name="connsiteX26" fmla="*/ 51408 w 241065"/>
                <a:gd name="connsiteY26" fmla="*/ 201381 h 274516"/>
                <a:gd name="connsiteX27" fmla="*/ 51566 w 241065"/>
                <a:gd name="connsiteY27" fmla="*/ 200931 h 274516"/>
                <a:gd name="connsiteX28" fmla="*/ 51880 w 241065"/>
                <a:gd name="connsiteY28" fmla="*/ 200063 h 274516"/>
                <a:gd name="connsiteX29" fmla="*/ 52543 w 241065"/>
                <a:gd name="connsiteY29" fmla="*/ 198331 h 274516"/>
                <a:gd name="connsiteX30" fmla="*/ 54176 w 241065"/>
                <a:gd name="connsiteY30" fmla="*/ 194811 h 274516"/>
                <a:gd name="connsiteX31" fmla="*/ 63837 w 241065"/>
                <a:gd name="connsiteY31" fmla="*/ 180416 h 274516"/>
                <a:gd name="connsiteX32" fmla="*/ 94823 w 241065"/>
                <a:gd name="connsiteY32" fmla="*/ 153150 h 274516"/>
                <a:gd name="connsiteX33" fmla="*/ 174280 w 241065"/>
                <a:gd name="connsiteY33" fmla="*/ 110968 h 274516"/>
                <a:gd name="connsiteX34" fmla="*/ 241065 w 241065"/>
                <a:gd name="connsiteY34" fmla="*/ 86074 h 27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1065" h="274516">
                  <a:moveTo>
                    <a:pt x="238577" y="39694"/>
                  </a:moveTo>
                  <a:lnTo>
                    <a:pt x="207059" y="0"/>
                  </a:lnTo>
                  <a:cubicBezTo>
                    <a:pt x="185648" y="10975"/>
                    <a:pt x="161744" y="23975"/>
                    <a:pt x="136764" y="39546"/>
                  </a:cubicBezTo>
                  <a:cubicBezTo>
                    <a:pt x="108864" y="57078"/>
                    <a:pt x="79578" y="77323"/>
                    <a:pt x="52718" y="103118"/>
                  </a:cubicBezTo>
                  <a:cubicBezTo>
                    <a:pt x="39385" y="116114"/>
                    <a:pt x="26569" y="130558"/>
                    <a:pt x="16173" y="147974"/>
                  </a:cubicBezTo>
                  <a:cubicBezTo>
                    <a:pt x="11034" y="156700"/>
                    <a:pt x="6574" y="166244"/>
                    <a:pt x="3506" y="176581"/>
                  </a:cubicBezTo>
                  <a:cubicBezTo>
                    <a:pt x="2682" y="179110"/>
                    <a:pt x="2129" y="181837"/>
                    <a:pt x="1499" y="184474"/>
                  </a:cubicBezTo>
                  <a:cubicBezTo>
                    <a:pt x="1161" y="185783"/>
                    <a:pt x="1004" y="187161"/>
                    <a:pt x="752" y="188511"/>
                  </a:cubicBezTo>
                  <a:lnTo>
                    <a:pt x="22" y="193393"/>
                  </a:lnTo>
                  <a:lnTo>
                    <a:pt x="0" y="199356"/>
                  </a:lnTo>
                  <a:lnTo>
                    <a:pt x="166" y="208145"/>
                  </a:lnTo>
                  <a:cubicBezTo>
                    <a:pt x="932" y="218733"/>
                    <a:pt x="3757" y="230001"/>
                    <a:pt x="9378" y="239829"/>
                  </a:cubicBezTo>
                  <a:cubicBezTo>
                    <a:pt x="14868" y="249742"/>
                    <a:pt x="23113" y="257361"/>
                    <a:pt x="31311" y="262253"/>
                  </a:cubicBezTo>
                  <a:cubicBezTo>
                    <a:pt x="47992" y="272022"/>
                    <a:pt x="63631" y="273620"/>
                    <a:pt x="77099" y="274416"/>
                  </a:cubicBezTo>
                  <a:cubicBezTo>
                    <a:pt x="104144" y="275239"/>
                    <a:pt x="124902" y="270834"/>
                    <a:pt x="139424" y="267949"/>
                  </a:cubicBezTo>
                  <a:cubicBezTo>
                    <a:pt x="143946" y="266991"/>
                    <a:pt x="147753" y="266113"/>
                    <a:pt x="150980" y="265362"/>
                  </a:cubicBezTo>
                  <a:cubicBezTo>
                    <a:pt x="108833" y="263148"/>
                    <a:pt x="82575" y="253041"/>
                    <a:pt x="68477" y="245386"/>
                  </a:cubicBezTo>
                  <a:cubicBezTo>
                    <a:pt x="64450" y="243344"/>
                    <a:pt x="60714" y="241049"/>
                    <a:pt x="57524" y="238385"/>
                  </a:cubicBezTo>
                  <a:cubicBezTo>
                    <a:pt x="56053" y="237246"/>
                    <a:pt x="55251" y="236499"/>
                    <a:pt x="55251" y="236499"/>
                  </a:cubicBezTo>
                  <a:lnTo>
                    <a:pt x="55525" y="236477"/>
                  </a:lnTo>
                  <a:cubicBezTo>
                    <a:pt x="54658" y="235653"/>
                    <a:pt x="53650" y="234879"/>
                    <a:pt x="52916" y="233997"/>
                  </a:cubicBezTo>
                  <a:cubicBezTo>
                    <a:pt x="46566" y="226406"/>
                    <a:pt x="46400" y="219511"/>
                    <a:pt x="48650" y="209620"/>
                  </a:cubicBezTo>
                  <a:cubicBezTo>
                    <a:pt x="49037" y="208604"/>
                    <a:pt x="49375" y="207677"/>
                    <a:pt x="49654" y="206718"/>
                  </a:cubicBezTo>
                  <a:lnTo>
                    <a:pt x="51368" y="200989"/>
                  </a:lnTo>
                  <a:lnTo>
                    <a:pt x="51426" y="200824"/>
                  </a:lnTo>
                  <a:cubicBezTo>
                    <a:pt x="51584" y="199927"/>
                    <a:pt x="51269" y="201836"/>
                    <a:pt x="51314" y="201584"/>
                  </a:cubicBezTo>
                  <a:lnTo>
                    <a:pt x="51408" y="201381"/>
                  </a:lnTo>
                  <a:lnTo>
                    <a:pt x="51566" y="200931"/>
                  </a:lnTo>
                  <a:lnTo>
                    <a:pt x="51880" y="200063"/>
                  </a:lnTo>
                  <a:cubicBezTo>
                    <a:pt x="52119" y="199495"/>
                    <a:pt x="52246" y="198924"/>
                    <a:pt x="52543" y="198331"/>
                  </a:cubicBezTo>
                  <a:cubicBezTo>
                    <a:pt x="53110" y="197160"/>
                    <a:pt x="53497" y="195994"/>
                    <a:pt x="54176" y="194811"/>
                  </a:cubicBezTo>
                  <a:cubicBezTo>
                    <a:pt x="56556" y="190059"/>
                    <a:pt x="59810" y="185222"/>
                    <a:pt x="63837" y="180416"/>
                  </a:cubicBezTo>
                  <a:cubicBezTo>
                    <a:pt x="71915" y="170790"/>
                    <a:pt x="82845" y="161570"/>
                    <a:pt x="94823" y="153150"/>
                  </a:cubicBezTo>
                  <a:cubicBezTo>
                    <a:pt x="118992" y="136298"/>
                    <a:pt x="147213" y="122501"/>
                    <a:pt x="174280" y="110968"/>
                  </a:cubicBezTo>
                  <a:cubicBezTo>
                    <a:pt x="197820" y="100977"/>
                    <a:pt x="220549" y="92882"/>
                    <a:pt x="241065" y="86074"/>
                  </a:cubicBezTo>
                  <a:close/>
                </a:path>
              </a:pathLst>
            </a:custGeom>
            <a:grpFill/>
            <a:ln w="1143" cap="flat">
              <a:noFill/>
              <a:prstDash val="solid"/>
              <a:miter/>
            </a:ln>
          </p:spPr>
          <p:txBody>
            <a:bodyPr rtlCol="0" anchor="ctr"/>
            <a:lstStyle/>
            <a:p>
              <a:endParaRPr lang="en-US"/>
            </a:p>
          </p:txBody>
        </p:sp>
      </p:grpSp>
      <p:sp>
        <p:nvSpPr>
          <p:cNvPr id="3" name="TextBox 2">
            <a:extLst>
              <a:ext uri="{FF2B5EF4-FFF2-40B4-BE49-F238E27FC236}">
                <a16:creationId xmlns:a16="http://schemas.microsoft.com/office/drawing/2014/main" id="{379362A3-419F-F581-582A-B181710BFC0A}"/>
              </a:ext>
            </a:extLst>
          </p:cNvPr>
          <p:cNvSpPr txBox="1"/>
          <p:nvPr/>
        </p:nvSpPr>
        <p:spPr>
          <a:xfrm>
            <a:off x="5621722" y="1296451"/>
            <a:ext cx="3267627" cy="707886"/>
          </a:xfrm>
          <a:prstGeom prst="rect">
            <a:avLst/>
          </a:prstGeom>
          <a:noFill/>
        </p:spPr>
        <p:txBody>
          <a:bodyPr wrap="square" rtlCol="0">
            <a:spAutoFit/>
          </a:bodyPr>
          <a:lstStyle/>
          <a:p>
            <a:pPr algn="r" defTabSz="457055"/>
            <a:r>
              <a:rPr lang="en-US" sz="2000" b="0">
                <a:solidFill>
                  <a:srgbClr val="002E6C"/>
                </a:solidFill>
                <a:latin typeface="Segoe UI" panose="020B0502040204020203" pitchFamily="34" charset="0"/>
                <a:cs typeface="Segoe UI" panose="020B0502040204020203" pitchFamily="34" charset="0"/>
              </a:rPr>
              <a:t>Cybage </a:t>
            </a:r>
          </a:p>
          <a:p>
            <a:pPr algn="r" defTabSz="457055"/>
            <a:r>
              <a:rPr lang="en-US" sz="2000" b="0">
                <a:solidFill>
                  <a:srgbClr val="002E6C"/>
                </a:solidFill>
                <a:latin typeface="Segoe UI" panose="020B0502040204020203" pitchFamily="34" charset="0"/>
                <a:cs typeface="Segoe UI" panose="020B0502040204020203" pitchFamily="34" charset="0"/>
              </a:rPr>
              <a:t>Proposal for</a:t>
            </a:r>
            <a:endParaRPr lang="en-US" sz="2400" b="0">
              <a:solidFill>
                <a:srgbClr val="002E6C"/>
              </a:solidFill>
              <a:latin typeface="Roboto" panose="02000000000000000000" pitchFamily="2" charset="0"/>
              <a:ea typeface="Roboto" panose="02000000000000000000" pitchFamily="2" charset="0"/>
              <a:cs typeface="Roboto" panose="02000000000000000000" pitchFamily="2" charset="0"/>
            </a:endParaRPr>
          </a:p>
        </p:txBody>
      </p:sp>
      <p:pic>
        <p:nvPicPr>
          <p:cNvPr id="10" name="Picture 9">
            <a:extLst>
              <a:ext uri="{FF2B5EF4-FFF2-40B4-BE49-F238E27FC236}">
                <a16:creationId xmlns:a16="http://schemas.microsoft.com/office/drawing/2014/main" id="{F2C70134-9E51-3B92-8D2C-4830FABA5075}"/>
              </a:ext>
            </a:extLst>
          </p:cNvPr>
          <p:cNvPicPr>
            <a:picLocks noChangeAspect="1"/>
          </p:cNvPicPr>
          <p:nvPr/>
        </p:nvPicPr>
        <p:blipFill>
          <a:blip r:embed="rId3"/>
          <a:stretch>
            <a:fillRect/>
          </a:stretch>
        </p:blipFill>
        <p:spPr>
          <a:xfrm>
            <a:off x="5802839" y="2334954"/>
            <a:ext cx="3086510" cy="473592"/>
          </a:xfrm>
          <a:prstGeom prst="rect">
            <a:avLst/>
          </a:prstGeom>
        </p:spPr>
      </p:pic>
    </p:spTree>
    <p:extLst>
      <p:ext uri="{BB962C8B-B14F-4D97-AF65-F5344CB8AC3E}">
        <p14:creationId xmlns:p14="http://schemas.microsoft.com/office/powerpoint/2010/main" val="14638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
            </a:r>
            <a:br>
              <a:rPr lang="en-IN"/>
            </a:br>
            <a:r>
              <a:rPr lang="en-IN"/>
              <a:t>Resourcing and timelines</a:t>
            </a:r>
            <a:br>
              <a:rPr lang="en-IN"/>
            </a:br>
            <a:endParaRPr lang="en-IN"/>
          </a:p>
        </p:txBody>
      </p:sp>
      <p:graphicFrame>
        <p:nvGraphicFramePr>
          <p:cNvPr id="3" name="Table 2">
            <a:extLst>
              <a:ext uri="{FF2B5EF4-FFF2-40B4-BE49-F238E27FC236}">
                <a16:creationId xmlns:a16="http://schemas.microsoft.com/office/drawing/2014/main" id="{54B6A600-3603-73E2-46D3-669CB344EB32}"/>
              </a:ext>
            </a:extLst>
          </p:cNvPr>
          <p:cNvGraphicFramePr>
            <a:graphicFrameLocks noGrp="1"/>
          </p:cNvGraphicFramePr>
          <p:nvPr>
            <p:extLst>
              <p:ext uri="{D42A27DB-BD31-4B8C-83A1-F6EECF244321}">
                <p14:modId xmlns:p14="http://schemas.microsoft.com/office/powerpoint/2010/main" val="1209239642"/>
              </p:ext>
            </p:extLst>
          </p:nvPr>
        </p:nvGraphicFramePr>
        <p:xfrm>
          <a:off x="1920869" y="1092454"/>
          <a:ext cx="5455292" cy="2282118"/>
        </p:xfrm>
        <a:graphic>
          <a:graphicData uri="http://schemas.openxmlformats.org/drawingml/2006/table">
            <a:tbl>
              <a:tblPr>
                <a:tableStyleId>{5C22544A-7EE6-4342-B048-85BDC9FD1C3A}</a:tableStyleId>
              </a:tblPr>
              <a:tblGrid>
                <a:gridCol w="1393530">
                  <a:extLst>
                    <a:ext uri="{9D8B030D-6E8A-4147-A177-3AD203B41FA5}">
                      <a16:colId xmlns:a16="http://schemas.microsoft.com/office/drawing/2014/main" val="3910820360"/>
                    </a:ext>
                  </a:extLst>
                </a:gridCol>
                <a:gridCol w="1317912">
                  <a:extLst>
                    <a:ext uri="{9D8B030D-6E8A-4147-A177-3AD203B41FA5}">
                      <a16:colId xmlns:a16="http://schemas.microsoft.com/office/drawing/2014/main" val="1747913852"/>
                    </a:ext>
                  </a:extLst>
                </a:gridCol>
                <a:gridCol w="1512358">
                  <a:extLst>
                    <a:ext uri="{9D8B030D-6E8A-4147-A177-3AD203B41FA5}">
                      <a16:colId xmlns:a16="http://schemas.microsoft.com/office/drawing/2014/main" val="3221240738"/>
                    </a:ext>
                  </a:extLst>
                </a:gridCol>
                <a:gridCol w="1231492">
                  <a:extLst>
                    <a:ext uri="{9D8B030D-6E8A-4147-A177-3AD203B41FA5}">
                      <a16:colId xmlns:a16="http://schemas.microsoft.com/office/drawing/2014/main" val="4150125113"/>
                    </a:ext>
                  </a:extLst>
                </a:gridCol>
              </a:tblGrid>
              <a:tr h="323705">
                <a:tc>
                  <a:txBody>
                    <a:bodyPr/>
                    <a:lstStyle/>
                    <a:p>
                      <a:pPr algn="ctr" fontAlgn="b"/>
                      <a:r>
                        <a:rPr lang="en-US" sz="1100" b="1" u="none" strike="noStrike">
                          <a:effectLst/>
                        </a:rPr>
                        <a:t>Start Date</a:t>
                      </a:r>
                      <a:endParaRPr lang="en-US" sz="11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1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1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100" b="1" u="none" strike="noStrike" kern="1200">
                        <a:solidFill>
                          <a:schemeClr val="dk1"/>
                        </a:solidFill>
                        <a:effectLst/>
                        <a:latin typeface="+mn-lt"/>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6754390"/>
                  </a:ext>
                </a:extLst>
              </a:tr>
              <a:tr h="647409">
                <a:tc>
                  <a:txBody>
                    <a:bodyPr/>
                    <a:lstStyle/>
                    <a:p>
                      <a:pPr algn="ctr" fontAlgn="b"/>
                      <a:r>
                        <a:rPr lang="en-US" sz="1100" b="1" u="none" strike="noStrike">
                          <a:effectLst/>
                        </a:rPr>
                        <a:t>Resources/ Stages</a:t>
                      </a: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a:effectLst/>
                        </a:rPr>
                        <a:t>Pilot Development</a:t>
                      </a:r>
                      <a:endParaRPr lang="en-US" sz="11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a:effectLst/>
                        </a:rPr>
                        <a:t>Full Fledged Development</a:t>
                      </a:r>
                      <a:endParaRPr lang="en-US" sz="11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100" b="1" u="none" strike="noStrike">
                          <a:effectLst/>
                        </a:rPr>
                        <a:t>Maintenance &amp; Monitoring</a:t>
                      </a:r>
                      <a:endParaRPr lang="en-US" sz="11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0381931"/>
                  </a:ext>
                </a:extLst>
              </a:tr>
              <a:tr h="323705">
                <a:tc>
                  <a:txBody>
                    <a:bodyPr/>
                    <a:lstStyle/>
                    <a:p>
                      <a:pPr algn="ctr" fontAlgn="b"/>
                      <a:r>
                        <a:rPr lang="en-US" sz="1100" u="none" strike="noStrike">
                          <a:effectLst/>
                        </a:rPr>
                        <a:t>Architect</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0946554"/>
                  </a:ext>
                </a:extLst>
              </a:tr>
              <a:tr h="323705">
                <a:tc>
                  <a:txBody>
                    <a:bodyPr/>
                    <a:lstStyle/>
                    <a:p>
                      <a:pPr algn="ctr" fontAlgn="b"/>
                      <a:r>
                        <a:rPr lang="en-US" sz="1100" u="none" strike="noStrike">
                          <a:effectLst/>
                        </a:rPr>
                        <a:t>RPA Engineer</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4255100"/>
                  </a:ext>
                </a:extLst>
              </a:tr>
              <a:tr h="663594">
                <a:tc>
                  <a:txBody>
                    <a:bodyPr/>
                    <a:lstStyle/>
                    <a:p>
                      <a:pPr algn="ctr" fontAlgn="b"/>
                      <a:r>
                        <a:rPr lang="en-US" sz="1100" u="none" strike="noStrike">
                          <a:effectLst/>
                        </a:rPr>
                        <a:t>Working days</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2946152"/>
                  </a:ext>
                </a:extLst>
              </a:tr>
            </a:tbl>
          </a:graphicData>
        </a:graphic>
      </p:graphicFrame>
    </p:spTree>
    <p:extLst>
      <p:ext uri="{BB962C8B-B14F-4D97-AF65-F5344CB8AC3E}">
        <p14:creationId xmlns:p14="http://schemas.microsoft.com/office/powerpoint/2010/main" val="1687655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2B41-3F5B-4801-BB49-092CFC930D8D}"/>
              </a:ext>
            </a:extLst>
          </p:cNvPr>
          <p:cNvSpPr>
            <a:spLocks noGrp="1"/>
          </p:cNvSpPr>
          <p:nvPr>
            <p:ph type="title"/>
          </p:nvPr>
        </p:nvSpPr>
        <p:spPr/>
        <p:txBody>
          <a:bodyPr>
            <a:normAutofit/>
          </a:bodyPr>
          <a:lstStyle/>
          <a:p>
            <a:pPr lvl="0"/>
            <a:r>
              <a:rPr lang="en-US"/>
              <a:t>Execution Approach – Phase 1 (6 Weeks)</a:t>
            </a:r>
          </a:p>
        </p:txBody>
      </p:sp>
      <p:sp>
        <p:nvSpPr>
          <p:cNvPr id="3" name="Rounded Rectangle 2">
            <a:extLst>
              <a:ext uri="{FF2B5EF4-FFF2-40B4-BE49-F238E27FC236}">
                <a16:creationId xmlns:a16="http://schemas.microsoft.com/office/drawing/2014/main" id="{F5370670-7F8A-4B46-A282-3C13EEC34820}"/>
              </a:ext>
            </a:extLst>
          </p:cNvPr>
          <p:cNvSpPr/>
          <p:nvPr/>
        </p:nvSpPr>
        <p:spPr>
          <a:xfrm>
            <a:off x="672318" y="829400"/>
            <a:ext cx="7961283" cy="3566160"/>
          </a:xfrm>
          <a:prstGeom prst="roundRect">
            <a:avLst>
              <a:gd name="adj" fmla="val 7397"/>
            </a:avLst>
          </a:prstGeom>
          <a:solidFill>
            <a:schemeClr val="bg1"/>
          </a:solidFill>
          <a:ln w="3175">
            <a:solidFill>
              <a:srgbClr val="4CD5F7"/>
            </a:solidFill>
            <a:prstDash val="dashDot"/>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endParaRPr lang="en-US" sz="1350"/>
          </a:p>
        </p:txBody>
      </p:sp>
      <p:sp>
        <p:nvSpPr>
          <p:cNvPr id="13" name="TextBox 12"/>
          <p:cNvSpPr txBox="1"/>
          <p:nvPr/>
        </p:nvSpPr>
        <p:spPr>
          <a:xfrm>
            <a:off x="1384663" y="1715893"/>
            <a:ext cx="5610497" cy="300082"/>
          </a:xfrm>
          <a:prstGeom prst="rect">
            <a:avLst/>
          </a:prstGeom>
          <a:noFill/>
        </p:spPr>
        <p:txBody>
          <a:bodyPr wrap="square" rtlCol="0">
            <a:spAutoFit/>
          </a:bodyPr>
          <a:lstStyle/>
          <a:p>
            <a:r>
              <a:rPr lang="en-GB" sz="1350"/>
              <a:t>.</a:t>
            </a:r>
            <a:endParaRPr lang="en-US" sz="1350"/>
          </a:p>
        </p:txBody>
      </p:sp>
      <p:sp>
        <p:nvSpPr>
          <p:cNvPr id="14" name="TextBox 13">
            <a:extLst>
              <a:ext uri="{FF2B5EF4-FFF2-40B4-BE49-F238E27FC236}">
                <a16:creationId xmlns:a16="http://schemas.microsoft.com/office/drawing/2014/main" id="{52DE5EB2-A2A4-F66C-BD2F-1CEE4B5C806E}"/>
              </a:ext>
            </a:extLst>
          </p:cNvPr>
          <p:cNvSpPr txBox="1"/>
          <p:nvPr/>
        </p:nvSpPr>
        <p:spPr>
          <a:xfrm>
            <a:off x="1916895" y="1151270"/>
            <a:ext cx="5404776" cy="253916"/>
          </a:xfrm>
          <a:prstGeom prst="rect">
            <a:avLst/>
          </a:prstGeom>
          <a:noFill/>
        </p:spPr>
        <p:txBody>
          <a:bodyPr wrap="square" lIns="68580" tIns="34290" rIns="68580" bIns="34290" anchor="t">
            <a:spAutoFit/>
          </a:bodyPr>
          <a:lstStyle/>
          <a:p>
            <a:pPr algn="ctr"/>
            <a:r>
              <a:rPr lang="en-US" sz="1200" b="1">
                <a:solidFill>
                  <a:srgbClr val="30495D"/>
                </a:solidFill>
                <a:latin typeface="Segoe UI"/>
                <a:ea typeface="Tahoma"/>
                <a:cs typeface="Segoe UI"/>
              </a:rPr>
              <a:t>Cybage’s Development Team In Collaboration With TD Synnex Team</a:t>
            </a:r>
          </a:p>
        </p:txBody>
      </p:sp>
      <p:sp>
        <p:nvSpPr>
          <p:cNvPr id="16" name="TextBox 15">
            <a:extLst>
              <a:ext uri="{FF2B5EF4-FFF2-40B4-BE49-F238E27FC236}">
                <a16:creationId xmlns:a16="http://schemas.microsoft.com/office/drawing/2014/main" id="{18D71711-8CAB-BF61-BC5F-CC4AA521812B}"/>
              </a:ext>
            </a:extLst>
          </p:cNvPr>
          <p:cNvSpPr txBox="1"/>
          <p:nvPr/>
        </p:nvSpPr>
        <p:spPr>
          <a:xfrm>
            <a:off x="736132" y="3455312"/>
            <a:ext cx="1433945" cy="646331"/>
          </a:xfrm>
          <a:prstGeom prst="rect">
            <a:avLst/>
          </a:prstGeom>
          <a:noFill/>
        </p:spPr>
        <p:txBody>
          <a:bodyPr wrap="square">
            <a:spAutoFit/>
          </a:bodyPr>
          <a:lstStyle>
            <a:defPPr>
              <a:defRPr lang="en-US"/>
            </a:defPPr>
            <a:lvl1pPr>
              <a:defRPr sz="1400" b="1">
                <a:solidFill>
                  <a:srgbClr val="30495D"/>
                </a:solidFill>
                <a:latin typeface="Segoe UI" panose="020B0502040204020203" pitchFamily="34" charset="0"/>
                <a:ea typeface="Tahoma" panose="020B0604030504040204" pitchFamily="34" charset="0"/>
                <a:cs typeface="Segoe UI" panose="020B0502040204020203" pitchFamily="34" charset="0"/>
              </a:defRPr>
            </a:lvl1pPr>
          </a:lstStyle>
          <a:p>
            <a:pPr algn="ctr"/>
            <a:r>
              <a:rPr lang="en-US" sz="900" b="0"/>
              <a:t>It involves setting up overall strategy in alignment with implementation plan.</a:t>
            </a:r>
          </a:p>
        </p:txBody>
      </p:sp>
      <p:sp>
        <p:nvSpPr>
          <p:cNvPr id="17" name="TextBox 16">
            <a:extLst>
              <a:ext uri="{FF2B5EF4-FFF2-40B4-BE49-F238E27FC236}">
                <a16:creationId xmlns:a16="http://schemas.microsoft.com/office/drawing/2014/main" id="{25F2D886-0F34-E7BB-BDC4-7B8FCE7773D6}"/>
              </a:ext>
            </a:extLst>
          </p:cNvPr>
          <p:cNvSpPr txBox="1"/>
          <p:nvPr/>
        </p:nvSpPr>
        <p:spPr>
          <a:xfrm>
            <a:off x="2332932" y="3455312"/>
            <a:ext cx="1433945" cy="923330"/>
          </a:xfrm>
          <a:prstGeom prst="rect">
            <a:avLst/>
          </a:prstGeom>
          <a:noFill/>
        </p:spPr>
        <p:txBody>
          <a:bodyPr wrap="square">
            <a:spAutoFit/>
          </a:bodyPr>
          <a:lstStyle>
            <a:defPPr>
              <a:defRPr lang="en-US"/>
            </a:defPPr>
            <a:lvl1pPr>
              <a:defRPr sz="1400" b="1">
                <a:solidFill>
                  <a:srgbClr val="30495D"/>
                </a:solidFill>
                <a:latin typeface="Segoe UI" panose="020B0502040204020203" pitchFamily="34" charset="0"/>
                <a:ea typeface="Tahoma" panose="020B0604030504040204" pitchFamily="34" charset="0"/>
                <a:cs typeface="Segoe UI" panose="020B0502040204020203" pitchFamily="34" charset="0"/>
              </a:defRPr>
            </a:lvl1pPr>
          </a:lstStyle>
          <a:p>
            <a:pPr algn="ctr"/>
            <a:r>
              <a:rPr lang="en-US" sz="900" b="0"/>
              <a:t>It involves high- and low-level design, identifies reusable components, framework and development of libraries.</a:t>
            </a:r>
          </a:p>
        </p:txBody>
      </p:sp>
      <p:sp>
        <p:nvSpPr>
          <p:cNvPr id="18" name="TextBox 17">
            <a:extLst>
              <a:ext uri="{FF2B5EF4-FFF2-40B4-BE49-F238E27FC236}">
                <a16:creationId xmlns:a16="http://schemas.microsoft.com/office/drawing/2014/main" id="{1E702771-CE25-F843-D8D1-1B2A1F650A4B}"/>
              </a:ext>
            </a:extLst>
          </p:cNvPr>
          <p:cNvSpPr txBox="1"/>
          <p:nvPr/>
        </p:nvSpPr>
        <p:spPr>
          <a:xfrm>
            <a:off x="3927893" y="3455312"/>
            <a:ext cx="1433945" cy="646331"/>
          </a:xfrm>
          <a:prstGeom prst="rect">
            <a:avLst/>
          </a:prstGeom>
          <a:noFill/>
        </p:spPr>
        <p:txBody>
          <a:bodyPr wrap="square">
            <a:spAutoFit/>
          </a:bodyPr>
          <a:lstStyle>
            <a:defPPr>
              <a:defRPr lang="en-US"/>
            </a:defPPr>
            <a:lvl1pPr>
              <a:defRPr sz="1400" b="1">
                <a:solidFill>
                  <a:srgbClr val="30495D"/>
                </a:solidFill>
                <a:latin typeface="Segoe UI" panose="020B0502040204020203" pitchFamily="34" charset="0"/>
                <a:ea typeface="Tahoma" panose="020B0604030504040204" pitchFamily="34" charset="0"/>
                <a:cs typeface="Segoe UI" panose="020B0502040204020203" pitchFamily="34" charset="0"/>
              </a:defRPr>
            </a:lvl1pPr>
          </a:lstStyle>
          <a:p>
            <a:pPr algn="ctr"/>
            <a:r>
              <a:rPr lang="en-US" sz="900" b="0"/>
              <a:t>It involves identifying dependencies and challenges and finds solutions</a:t>
            </a:r>
          </a:p>
        </p:txBody>
      </p:sp>
      <p:sp>
        <p:nvSpPr>
          <p:cNvPr id="19" name="TextBox 18">
            <a:extLst>
              <a:ext uri="{FF2B5EF4-FFF2-40B4-BE49-F238E27FC236}">
                <a16:creationId xmlns:a16="http://schemas.microsoft.com/office/drawing/2014/main" id="{EE20B212-5C50-3A84-0405-8C88DA993C30}"/>
              </a:ext>
            </a:extLst>
          </p:cNvPr>
          <p:cNvSpPr txBox="1"/>
          <p:nvPr/>
        </p:nvSpPr>
        <p:spPr>
          <a:xfrm>
            <a:off x="5526842" y="3455312"/>
            <a:ext cx="1433945" cy="784830"/>
          </a:xfrm>
          <a:prstGeom prst="rect">
            <a:avLst/>
          </a:prstGeom>
          <a:noFill/>
        </p:spPr>
        <p:txBody>
          <a:bodyPr wrap="square">
            <a:spAutoFit/>
          </a:bodyPr>
          <a:lstStyle>
            <a:defPPr>
              <a:defRPr lang="en-US"/>
            </a:defPPr>
            <a:lvl1pPr>
              <a:defRPr sz="1400" b="1">
                <a:solidFill>
                  <a:srgbClr val="30495D"/>
                </a:solidFill>
                <a:latin typeface="Segoe UI" panose="020B0502040204020203" pitchFamily="34" charset="0"/>
                <a:ea typeface="Tahoma" panose="020B0604030504040204" pitchFamily="34" charset="0"/>
                <a:cs typeface="Segoe UI" panose="020B0502040204020203" pitchFamily="34" charset="0"/>
              </a:defRPr>
            </a:lvl1pPr>
          </a:lstStyle>
          <a:p>
            <a:pPr algn="ctr"/>
            <a:r>
              <a:rPr lang="en-US" sz="900" b="0"/>
              <a:t>This step involves identifying the deployment challenges and finding solutions.</a:t>
            </a:r>
          </a:p>
          <a:p>
            <a:pPr algn="ctr"/>
            <a:endParaRPr lang="en-US" sz="900" b="0"/>
          </a:p>
        </p:txBody>
      </p:sp>
      <p:sp>
        <p:nvSpPr>
          <p:cNvPr id="20" name="TextBox 19">
            <a:extLst>
              <a:ext uri="{FF2B5EF4-FFF2-40B4-BE49-F238E27FC236}">
                <a16:creationId xmlns:a16="http://schemas.microsoft.com/office/drawing/2014/main" id="{C6A4ED39-A1BA-8E80-74B0-B61543479293}"/>
              </a:ext>
            </a:extLst>
          </p:cNvPr>
          <p:cNvSpPr txBox="1"/>
          <p:nvPr/>
        </p:nvSpPr>
        <p:spPr>
          <a:xfrm>
            <a:off x="7110973" y="3455312"/>
            <a:ext cx="1433945" cy="507831"/>
          </a:xfrm>
          <a:prstGeom prst="rect">
            <a:avLst/>
          </a:prstGeom>
          <a:noFill/>
        </p:spPr>
        <p:txBody>
          <a:bodyPr wrap="square">
            <a:spAutoFit/>
          </a:bodyPr>
          <a:lstStyle>
            <a:defPPr>
              <a:defRPr lang="en-US"/>
            </a:defPPr>
            <a:lvl1pPr>
              <a:defRPr sz="1400" b="1">
                <a:solidFill>
                  <a:srgbClr val="30495D"/>
                </a:solidFill>
                <a:latin typeface="Segoe UI" panose="020B0502040204020203" pitchFamily="34" charset="0"/>
                <a:ea typeface="Tahoma" panose="020B0604030504040204" pitchFamily="34" charset="0"/>
                <a:cs typeface="Segoe UI" panose="020B0502040204020203" pitchFamily="34" charset="0"/>
              </a:defRPr>
            </a:lvl1pPr>
          </a:lstStyle>
          <a:p>
            <a:pPr algn="ctr"/>
            <a:r>
              <a:rPr lang="en-US" sz="900" b="0"/>
              <a:t>This step involves UAT, requirement verification with business.</a:t>
            </a:r>
          </a:p>
        </p:txBody>
      </p:sp>
      <p:sp>
        <p:nvSpPr>
          <p:cNvPr id="39" name="Graphic 4">
            <a:extLst>
              <a:ext uri="{FF2B5EF4-FFF2-40B4-BE49-F238E27FC236}">
                <a16:creationId xmlns:a16="http://schemas.microsoft.com/office/drawing/2014/main" id="{CAC33669-242A-5190-A835-1E50EB69BFC9}"/>
              </a:ext>
            </a:extLst>
          </p:cNvPr>
          <p:cNvSpPr/>
          <p:nvPr/>
        </p:nvSpPr>
        <p:spPr>
          <a:xfrm>
            <a:off x="6730822" y="1479520"/>
            <a:ext cx="1806049" cy="1806065"/>
          </a:xfrm>
          <a:custGeom>
            <a:avLst/>
            <a:gdLst>
              <a:gd name="connsiteX0" fmla="*/ 1055563 w 2111144"/>
              <a:gd name="connsiteY0" fmla="*/ 2111164 h 2111163"/>
              <a:gd name="connsiteX1" fmla="*/ 0 w 2111144"/>
              <a:gd name="connsiteY1" fmla="*/ 1055576 h 2111163"/>
              <a:gd name="connsiteX2" fmla="*/ 1055563 w 2111144"/>
              <a:gd name="connsiteY2" fmla="*/ 0 h 2111163"/>
              <a:gd name="connsiteX3" fmla="*/ 2111145 w 2111144"/>
              <a:gd name="connsiteY3" fmla="*/ 1055576 h 2111163"/>
              <a:gd name="connsiteX4" fmla="*/ 1055563 w 2111144"/>
              <a:gd name="connsiteY4" fmla="*/ 2111164 h 2111163"/>
              <a:gd name="connsiteX5" fmla="*/ 1055563 w 2111144"/>
              <a:gd name="connsiteY5" fmla="*/ 50775 h 2111163"/>
              <a:gd name="connsiteX6" fmla="*/ 50766 w 2111144"/>
              <a:gd name="connsiteY6" fmla="*/ 1055576 h 2111163"/>
              <a:gd name="connsiteX7" fmla="*/ 1055563 w 2111144"/>
              <a:gd name="connsiteY7" fmla="*/ 2060398 h 2111163"/>
              <a:gd name="connsiteX8" fmla="*/ 2060380 w 2111144"/>
              <a:gd name="connsiteY8" fmla="*/ 1055576 h 2111163"/>
              <a:gd name="connsiteX9" fmla="*/ 1055563 w 2111144"/>
              <a:gd name="connsiteY9" fmla="*/ 50775 h 211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1144" h="2111163">
                <a:moveTo>
                  <a:pt x="1055563" y="2111164"/>
                </a:moveTo>
                <a:cubicBezTo>
                  <a:pt x="473513" y="2111164"/>
                  <a:pt x="0" y="1637629"/>
                  <a:pt x="0" y="1055576"/>
                </a:cubicBezTo>
                <a:cubicBezTo>
                  <a:pt x="0" y="473529"/>
                  <a:pt x="473513" y="0"/>
                  <a:pt x="1055563" y="0"/>
                </a:cubicBezTo>
                <a:cubicBezTo>
                  <a:pt x="1637633" y="0"/>
                  <a:pt x="2111145" y="473529"/>
                  <a:pt x="2111145" y="1055576"/>
                </a:cubicBezTo>
                <a:cubicBezTo>
                  <a:pt x="2111145" y="1637629"/>
                  <a:pt x="1637633" y="2111164"/>
                  <a:pt x="1055563" y="2111164"/>
                </a:cubicBezTo>
                <a:close/>
                <a:moveTo>
                  <a:pt x="1055563" y="50775"/>
                </a:moveTo>
                <a:cubicBezTo>
                  <a:pt x="501523" y="50775"/>
                  <a:pt x="50766" y="501527"/>
                  <a:pt x="50766" y="1055576"/>
                </a:cubicBezTo>
                <a:cubicBezTo>
                  <a:pt x="50766" y="1609637"/>
                  <a:pt x="501523" y="2060398"/>
                  <a:pt x="1055563" y="2060398"/>
                </a:cubicBezTo>
                <a:cubicBezTo>
                  <a:pt x="1609622" y="2060398"/>
                  <a:pt x="2060380" y="1609637"/>
                  <a:pt x="2060380" y="1055576"/>
                </a:cubicBezTo>
                <a:cubicBezTo>
                  <a:pt x="2060380" y="501527"/>
                  <a:pt x="1609622" y="50775"/>
                  <a:pt x="1055563" y="50775"/>
                </a:cubicBezTo>
                <a:close/>
              </a:path>
            </a:pathLst>
          </a:custGeom>
          <a:solidFill>
            <a:srgbClr val="00B0F0"/>
          </a:solidFill>
          <a:ln w="1903" cap="flat">
            <a:solidFill>
              <a:srgbClr val="00B0F0"/>
            </a:solidFill>
            <a:prstDash val="solid"/>
            <a:miter/>
          </a:ln>
        </p:spPr>
        <p:txBody>
          <a:bodyPr rtlCol="0" anchor="ctr"/>
          <a:lstStyle/>
          <a:p>
            <a:endParaRPr lang="en-US" sz="1350"/>
          </a:p>
        </p:txBody>
      </p:sp>
      <p:sp>
        <p:nvSpPr>
          <p:cNvPr id="53" name="Graphic 4">
            <a:extLst>
              <a:ext uri="{FF2B5EF4-FFF2-40B4-BE49-F238E27FC236}">
                <a16:creationId xmlns:a16="http://schemas.microsoft.com/office/drawing/2014/main" id="{3237A261-0E5E-7F2E-1459-FB34A60C270D}"/>
              </a:ext>
            </a:extLst>
          </p:cNvPr>
          <p:cNvSpPr/>
          <p:nvPr/>
        </p:nvSpPr>
        <p:spPr>
          <a:xfrm>
            <a:off x="758213" y="1479520"/>
            <a:ext cx="1556600" cy="1806065"/>
          </a:xfrm>
          <a:custGeom>
            <a:avLst/>
            <a:gdLst>
              <a:gd name="connsiteX0" fmla="*/ 1055576 w 1819556"/>
              <a:gd name="connsiteY0" fmla="*/ 2111164 h 2111163"/>
              <a:gd name="connsiteX1" fmla="*/ 0 w 1819556"/>
              <a:gd name="connsiteY1" fmla="*/ 1055576 h 2111163"/>
              <a:gd name="connsiteX2" fmla="*/ 1055576 w 1819556"/>
              <a:gd name="connsiteY2" fmla="*/ 0 h 2111163"/>
              <a:gd name="connsiteX3" fmla="*/ 1819556 w 1819556"/>
              <a:gd name="connsiteY3" fmla="*/ 327595 h 2111163"/>
              <a:gd name="connsiteX4" fmla="*/ 1782802 w 1819556"/>
              <a:gd name="connsiteY4" fmla="*/ 362626 h 2111163"/>
              <a:gd name="connsiteX5" fmla="*/ 1055576 w 1819556"/>
              <a:gd name="connsiteY5" fmla="*/ 50775 h 2111163"/>
              <a:gd name="connsiteX6" fmla="*/ 50775 w 1819556"/>
              <a:gd name="connsiteY6" fmla="*/ 1055576 h 2111163"/>
              <a:gd name="connsiteX7" fmla="*/ 1055576 w 1819556"/>
              <a:gd name="connsiteY7" fmla="*/ 2060398 h 2111163"/>
              <a:gd name="connsiteX8" fmla="*/ 1740580 w 1819556"/>
              <a:gd name="connsiteY8" fmla="*/ 1790311 h 2111163"/>
              <a:gd name="connsiteX9" fmla="*/ 1775215 w 1819556"/>
              <a:gd name="connsiteY9" fmla="*/ 1827426 h 2111163"/>
              <a:gd name="connsiteX10" fmla="*/ 1055576 w 1819556"/>
              <a:gd name="connsiteY10" fmla="*/ 2111164 h 211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556" h="2111163">
                <a:moveTo>
                  <a:pt x="1055576" y="2111164"/>
                </a:moveTo>
                <a:cubicBezTo>
                  <a:pt x="473530" y="2111164"/>
                  <a:pt x="0" y="1637629"/>
                  <a:pt x="0" y="1055576"/>
                </a:cubicBezTo>
                <a:cubicBezTo>
                  <a:pt x="0" y="473529"/>
                  <a:pt x="473530" y="0"/>
                  <a:pt x="1055576" y="0"/>
                </a:cubicBezTo>
                <a:cubicBezTo>
                  <a:pt x="1346882" y="0"/>
                  <a:pt x="1618199" y="116345"/>
                  <a:pt x="1819556" y="327595"/>
                </a:cubicBezTo>
                <a:lnTo>
                  <a:pt x="1782802" y="362626"/>
                </a:lnTo>
                <a:cubicBezTo>
                  <a:pt x="1591125" y="161530"/>
                  <a:pt x="1332855" y="50775"/>
                  <a:pt x="1055576" y="50775"/>
                </a:cubicBezTo>
                <a:cubicBezTo>
                  <a:pt x="501527" y="50775"/>
                  <a:pt x="50775" y="501527"/>
                  <a:pt x="50775" y="1055576"/>
                </a:cubicBezTo>
                <a:cubicBezTo>
                  <a:pt x="50775" y="1609637"/>
                  <a:pt x="501527" y="2060398"/>
                  <a:pt x="1055576" y="2060398"/>
                </a:cubicBezTo>
                <a:cubicBezTo>
                  <a:pt x="1310647" y="2060398"/>
                  <a:pt x="1553917" y="1964466"/>
                  <a:pt x="1740580" y="1790311"/>
                </a:cubicBezTo>
                <a:lnTo>
                  <a:pt x="1775215" y="1827426"/>
                </a:lnTo>
                <a:cubicBezTo>
                  <a:pt x="1579125" y="2010395"/>
                  <a:pt x="1323552" y="2111164"/>
                  <a:pt x="1055576" y="2111164"/>
                </a:cubicBezTo>
                <a:close/>
              </a:path>
            </a:pathLst>
          </a:custGeom>
          <a:solidFill>
            <a:srgbClr val="00B0F0"/>
          </a:solidFill>
          <a:ln w="1903" cap="flat">
            <a:solidFill>
              <a:srgbClr val="00B0F0"/>
            </a:solidFill>
            <a:prstDash val="solid"/>
            <a:miter/>
          </a:ln>
        </p:spPr>
        <p:txBody>
          <a:bodyPr rtlCol="0" anchor="ctr"/>
          <a:lstStyle/>
          <a:p>
            <a:endParaRPr lang="en-US" sz="1350"/>
          </a:p>
        </p:txBody>
      </p:sp>
      <p:sp>
        <p:nvSpPr>
          <p:cNvPr id="54" name="Graphic 4">
            <a:extLst>
              <a:ext uri="{FF2B5EF4-FFF2-40B4-BE49-F238E27FC236}">
                <a16:creationId xmlns:a16="http://schemas.microsoft.com/office/drawing/2014/main" id="{F867A982-9ADC-6FD2-947F-2644B057F91B}"/>
              </a:ext>
            </a:extLst>
          </p:cNvPr>
          <p:cNvSpPr/>
          <p:nvPr/>
        </p:nvSpPr>
        <p:spPr>
          <a:xfrm>
            <a:off x="2220844" y="2912096"/>
            <a:ext cx="156499" cy="156494"/>
          </a:xfrm>
          <a:custGeom>
            <a:avLst/>
            <a:gdLst>
              <a:gd name="connsiteX0" fmla="*/ 91465 w 182936"/>
              <a:gd name="connsiteY0" fmla="*/ 182931 h 182930"/>
              <a:gd name="connsiteX1" fmla="*/ 0 w 182936"/>
              <a:gd name="connsiteY1" fmla="*/ 91460 h 182930"/>
              <a:gd name="connsiteX2" fmla="*/ 91465 w 182936"/>
              <a:gd name="connsiteY2" fmla="*/ 0 h 182930"/>
              <a:gd name="connsiteX3" fmla="*/ 182936 w 182936"/>
              <a:gd name="connsiteY3" fmla="*/ 91460 h 182930"/>
              <a:gd name="connsiteX4" fmla="*/ 91465 w 182936"/>
              <a:gd name="connsiteY4" fmla="*/ 182931 h 182930"/>
              <a:gd name="connsiteX5" fmla="*/ 91465 w 182936"/>
              <a:gd name="connsiteY5" fmla="*/ 50775 h 182930"/>
              <a:gd name="connsiteX6" fmla="*/ 50775 w 182936"/>
              <a:gd name="connsiteY6" fmla="*/ 91460 h 182930"/>
              <a:gd name="connsiteX7" fmla="*/ 91465 w 182936"/>
              <a:gd name="connsiteY7" fmla="*/ 132156 h 182930"/>
              <a:gd name="connsiteX8" fmla="*/ 132162 w 182936"/>
              <a:gd name="connsiteY8" fmla="*/ 91460 h 182930"/>
              <a:gd name="connsiteX9" fmla="*/ 91465 w 182936"/>
              <a:gd name="connsiteY9" fmla="*/ 50775 h 1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936" h="182930">
                <a:moveTo>
                  <a:pt x="91465" y="182931"/>
                </a:moveTo>
                <a:cubicBezTo>
                  <a:pt x="41031" y="182931"/>
                  <a:pt x="0" y="141899"/>
                  <a:pt x="0" y="91460"/>
                </a:cubicBezTo>
                <a:cubicBezTo>
                  <a:pt x="0" y="41031"/>
                  <a:pt x="41031" y="0"/>
                  <a:pt x="91465" y="0"/>
                </a:cubicBezTo>
                <a:cubicBezTo>
                  <a:pt x="141905" y="0"/>
                  <a:pt x="182936" y="41031"/>
                  <a:pt x="182936" y="91460"/>
                </a:cubicBezTo>
                <a:cubicBezTo>
                  <a:pt x="182936" y="141899"/>
                  <a:pt x="141905" y="182931"/>
                  <a:pt x="91465" y="182931"/>
                </a:cubicBezTo>
                <a:close/>
                <a:moveTo>
                  <a:pt x="91465" y="50775"/>
                </a:moveTo>
                <a:cubicBezTo>
                  <a:pt x="69028" y="50775"/>
                  <a:pt x="50775" y="69023"/>
                  <a:pt x="50775" y="91460"/>
                </a:cubicBezTo>
                <a:cubicBezTo>
                  <a:pt x="50775" y="113897"/>
                  <a:pt x="69028" y="132156"/>
                  <a:pt x="91465" y="132156"/>
                </a:cubicBezTo>
                <a:cubicBezTo>
                  <a:pt x="113908" y="132156"/>
                  <a:pt x="132162" y="113897"/>
                  <a:pt x="132162" y="91460"/>
                </a:cubicBezTo>
                <a:cubicBezTo>
                  <a:pt x="132162" y="69023"/>
                  <a:pt x="113908" y="50775"/>
                  <a:pt x="91465" y="50775"/>
                </a:cubicBezTo>
                <a:close/>
              </a:path>
            </a:pathLst>
          </a:custGeom>
          <a:solidFill>
            <a:srgbClr val="00B0F0"/>
          </a:solidFill>
          <a:ln w="1903" cap="flat">
            <a:noFill/>
            <a:prstDash val="solid"/>
            <a:miter/>
          </a:ln>
        </p:spPr>
        <p:txBody>
          <a:bodyPr rtlCol="0" anchor="ctr"/>
          <a:lstStyle/>
          <a:p>
            <a:endParaRPr lang="en-US" sz="1350"/>
          </a:p>
        </p:txBody>
      </p:sp>
      <p:sp>
        <p:nvSpPr>
          <p:cNvPr id="55" name="Graphic 4">
            <a:extLst>
              <a:ext uri="{FF2B5EF4-FFF2-40B4-BE49-F238E27FC236}">
                <a16:creationId xmlns:a16="http://schemas.microsoft.com/office/drawing/2014/main" id="{63B92EF9-C751-9591-D688-0155990ACE8C}"/>
              </a:ext>
            </a:extLst>
          </p:cNvPr>
          <p:cNvSpPr/>
          <p:nvPr/>
        </p:nvSpPr>
        <p:spPr>
          <a:xfrm>
            <a:off x="2139840" y="1614719"/>
            <a:ext cx="186116" cy="186119"/>
          </a:xfrm>
          <a:custGeom>
            <a:avLst/>
            <a:gdLst>
              <a:gd name="connsiteX0" fmla="*/ 192164 w 217556"/>
              <a:gd name="connsiteY0" fmla="*/ 217561 h 217560"/>
              <a:gd name="connsiteX1" fmla="*/ 187107 w 217556"/>
              <a:gd name="connsiteY1" fmla="*/ 217052 h 217560"/>
              <a:gd name="connsiteX2" fmla="*/ 20335 w 217556"/>
              <a:gd name="connsiteY2" fmla="*/ 183129 h 217560"/>
              <a:gd name="connsiteX3" fmla="*/ 515 w 217556"/>
              <a:gd name="connsiteY3" fmla="*/ 153192 h 217560"/>
              <a:gd name="connsiteX4" fmla="*/ 30452 w 217556"/>
              <a:gd name="connsiteY4" fmla="*/ 133369 h 217560"/>
              <a:gd name="connsiteX5" fmla="*/ 159645 w 217556"/>
              <a:gd name="connsiteY5" fmla="*/ 159649 h 217560"/>
              <a:gd name="connsiteX6" fmla="*/ 133365 w 217556"/>
              <a:gd name="connsiteY6" fmla="*/ 30456 h 217560"/>
              <a:gd name="connsiteX7" fmla="*/ 153186 w 217556"/>
              <a:gd name="connsiteY7" fmla="*/ 519 h 217560"/>
              <a:gd name="connsiteX8" fmla="*/ 183123 w 217556"/>
              <a:gd name="connsiteY8" fmla="*/ 20341 h 217560"/>
              <a:gd name="connsiteX9" fmla="*/ 217046 w 217556"/>
              <a:gd name="connsiteY9" fmla="*/ 187113 h 217560"/>
              <a:gd name="connsiteX10" fmla="*/ 210117 w 217556"/>
              <a:gd name="connsiteY10" fmla="*/ 210121 h 217560"/>
              <a:gd name="connsiteX11" fmla="*/ 192164 w 217556"/>
              <a:gd name="connsiteY11" fmla="*/ 217561 h 21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556" h="217560">
                <a:moveTo>
                  <a:pt x="192164" y="217561"/>
                </a:moveTo>
                <a:cubicBezTo>
                  <a:pt x="190479" y="217561"/>
                  <a:pt x="188786" y="217393"/>
                  <a:pt x="187107" y="217052"/>
                </a:cubicBezTo>
                <a:lnTo>
                  <a:pt x="20335" y="183129"/>
                </a:lnTo>
                <a:cubicBezTo>
                  <a:pt x="6595" y="180334"/>
                  <a:pt x="-2281" y="166927"/>
                  <a:pt x="515" y="153192"/>
                </a:cubicBezTo>
                <a:cubicBezTo>
                  <a:pt x="3304" y="139451"/>
                  <a:pt x="16717" y="130551"/>
                  <a:pt x="30452" y="133369"/>
                </a:cubicBezTo>
                <a:lnTo>
                  <a:pt x="159645" y="159649"/>
                </a:lnTo>
                <a:lnTo>
                  <a:pt x="133365" y="30456"/>
                </a:lnTo>
                <a:cubicBezTo>
                  <a:pt x="130570" y="16721"/>
                  <a:pt x="139445" y="3314"/>
                  <a:pt x="153186" y="519"/>
                </a:cubicBezTo>
                <a:cubicBezTo>
                  <a:pt x="166883" y="-2290"/>
                  <a:pt x="180320" y="6593"/>
                  <a:pt x="183123" y="20341"/>
                </a:cubicBezTo>
                <a:lnTo>
                  <a:pt x="217046" y="187113"/>
                </a:lnTo>
                <a:cubicBezTo>
                  <a:pt x="218745" y="195455"/>
                  <a:pt x="216142" y="204102"/>
                  <a:pt x="210117" y="210121"/>
                </a:cubicBezTo>
                <a:cubicBezTo>
                  <a:pt x="205311" y="214933"/>
                  <a:pt x="198827" y="217561"/>
                  <a:pt x="192164" y="217561"/>
                </a:cubicBezTo>
                <a:close/>
              </a:path>
            </a:pathLst>
          </a:custGeom>
          <a:solidFill>
            <a:srgbClr val="00B0F0"/>
          </a:solidFill>
          <a:ln w="1903" cap="flat">
            <a:noFill/>
            <a:prstDash val="solid"/>
            <a:miter/>
          </a:ln>
        </p:spPr>
        <p:txBody>
          <a:bodyPr rtlCol="0" anchor="ctr"/>
          <a:lstStyle/>
          <a:p>
            <a:endParaRPr lang="en-US" sz="1350"/>
          </a:p>
        </p:txBody>
      </p:sp>
      <p:sp>
        <p:nvSpPr>
          <p:cNvPr id="50" name="Graphic 4">
            <a:extLst>
              <a:ext uri="{FF2B5EF4-FFF2-40B4-BE49-F238E27FC236}">
                <a16:creationId xmlns:a16="http://schemas.microsoft.com/office/drawing/2014/main" id="{CA64256B-7C45-1535-0E8B-45C5FA158C73}"/>
              </a:ext>
            </a:extLst>
          </p:cNvPr>
          <p:cNvSpPr/>
          <p:nvPr/>
        </p:nvSpPr>
        <p:spPr>
          <a:xfrm>
            <a:off x="2251363" y="1479520"/>
            <a:ext cx="1556603" cy="1806065"/>
          </a:xfrm>
          <a:custGeom>
            <a:avLst/>
            <a:gdLst>
              <a:gd name="connsiteX0" fmla="*/ 1055584 w 1819559"/>
              <a:gd name="connsiteY0" fmla="*/ 2111164 h 2111163"/>
              <a:gd name="connsiteX1" fmla="*/ 0 w 1819559"/>
              <a:gd name="connsiteY1" fmla="*/ 1055576 h 2111163"/>
              <a:gd name="connsiteX2" fmla="*/ 1055584 w 1819559"/>
              <a:gd name="connsiteY2" fmla="*/ 0 h 2111163"/>
              <a:gd name="connsiteX3" fmla="*/ 1819560 w 1819559"/>
              <a:gd name="connsiteY3" fmla="*/ 327595 h 2111163"/>
              <a:gd name="connsiteX4" fmla="*/ 1782809 w 1819559"/>
              <a:gd name="connsiteY4" fmla="*/ 362626 h 2111163"/>
              <a:gd name="connsiteX5" fmla="*/ 1055584 w 1819559"/>
              <a:gd name="connsiteY5" fmla="*/ 50775 h 2111163"/>
              <a:gd name="connsiteX6" fmla="*/ 50775 w 1819559"/>
              <a:gd name="connsiteY6" fmla="*/ 1055576 h 2111163"/>
              <a:gd name="connsiteX7" fmla="*/ 1055584 w 1819559"/>
              <a:gd name="connsiteY7" fmla="*/ 2060398 h 2111163"/>
              <a:gd name="connsiteX8" fmla="*/ 1732844 w 1819559"/>
              <a:gd name="connsiteY8" fmla="*/ 1797441 h 2111163"/>
              <a:gd name="connsiteX9" fmla="*/ 1767100 w 1819559"/>
              <a:gd name="connsiteY9" fmla="*/ 1834926 h 2111163"/>
              <a:gd name="connsiteX10" fmla="*/ 1055584 w 1819559"/>
              <a:gd name="connsiteY10" fmla="*/ 2111164 h 211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559" h="2111163">
                <a:moveTo>
                  <a:pt x="1055584" y="2111164"/>
                </a:moveTo>
                <a:cubicBezTo>
                  <a:pt x="473533" y="2111164"/>
                  <a:pt x="0" y="1637629"/>
                  <a:pt x="0" y="1055576"/>
                </a:cubicBezTo>
                <a:cubicBezTo>
                  <a:pt x="0" y="473529"/>
                  <a:pt x="473533" y="0"/>
                  <a:pt x="1055584" y="0"/>
                </a:cubicBezTo>
                <a:cubicBezTo>
                  <a:pt x="1346885" y="0"/>
                  <a:pt x="1618193" y="116345"/>
                  <a:pt x="1819560" y="327595"/>
                </a:cubicBezTo>
                <a:lnTo>
                  <a:pt x="1782809" y="362626"/>
                </a:lnTo>
                <a:cubicBezTo>
                  <a:pt x="1591115" y="161528"/>
                  <a:pt x="1332851" y="50775"/>
                  <a:pt x="1055584" y="50775"/>
                </a:cubicBezTo>
                <a:cubicBezTo>
                  <a:pt x="501525" y="50775"/>
                  <a:pt x="50775" y="501527"/>
                  <a:pt x="50775" y="1055576"/>
                </a:cubicBezTo>
                <a:cubicBezTo>
                  <a:pt x="50775" y="1609637"/>
                  <a:pt x="501525" y="2060398"/>
                  <a:pt x="1055584" y="2060398"/>
                </a:cubicBezTo>
                <a:cubicBezTo>
                  <a:pt x="1306783" y="2060398"/>
                  <a:pt x="1547300" y="1966998"/>
                  <a:pt x="1732844" y="1797441"/>
                </a:cubicBezTo>
                <a:lnTo>
                  <a:pt x="1767100" y="1834926"/>
                </a:lnTo>
                <a:cubicBezTo>
                  <a:pt x="1572169" y="2013061"/>
                  <a:pt x="1319484" y="2111164"/>
                  <a:pt x="1055584" y="2111164"/>
                </a:cubicBezTo>
                <a:close/>
              </a:path>
            </a:pathLst>
          </a:custGeom>
          <a:solidFill>
            <a:srgbClr val="00B0F0"/>
          </a:solidFill>
          <a:ln w="1903" cap="flat">
            <a:solidFill>
              <a:srgbClr val="00B0F0"/>
            </a:solidFill>
            <a:prstDash val="solid"/>
            <a:miter/>
          </a:ln>
        </p:spPr>
        <p:txBody>
          <a:bodyPr rtlCol="0" anchor="ctr"/>
          <a:lstStyle/>
          <a:p>
            <a:endParaRPr lang="en-US" sz="1350"/>
          </a:p>
        </p:txBody>
      </p:sp>
      <p:sp>
        <p:nvSpPr>
          <p:cNvPr id="51" name="Graphic 4">
            <a:extLst>
              <a:ext uri="{FF2B5EF4-FFF2-40B4-BE49-F238E27FC236}">
                <a16:creationId xmlns:a16="http://schemas.microsoft.com/office/drawing/2014/main" id="{A8A962BA-4E68-66A6-3895-80EAF9DF467F}"/>
              </a:ext>
            </a:extLst>
          </p:cNvPr>
          <p:cNvSpPr/>
          <p:nvPr/>
        </p:nvSpPr>
        <p:spPr>
          <a:xfrm>
            <a:off x="3713989" y="2912096"/>
            <a:ext cx="156497" cy="156494"/>
          </a:xfrm>
          <a:custGeom>
            <a:avLst/>
            <a:gdLst>
              <a:gd name="connsiteX0" fmla="*/ 91477 w 182934"/>
              <a:gd name="connsiteY0" fmla="*/ 182931 h 182930"/>
              <a:gd name="connsiteX1" fmla="*/ 0 w 182934"/>
              <a:gd name="connsiteY1" fmla="*/ 91460 h 182930"/>
              <a:gd name="connsiteX2" fmla="*/ 91477 w 182934"/>
              <a:gd name="connsiteY2" fmla="*/ 0 h 182930"/>
              <a:gd name="connsiteX3" fmla="*/ 182935 w 182934"/>
              <a:gd name="connsiteY3" fmla="*/ 91460 h 182930"/>
              <a:gd name="connsiteX4" fmla="*/ 91477 w 182934"/>
              <a:gd name="connsiteY4" fmla="*/ 182931 h 182930"/>
              <a:gd name="connsiteX5" fmla="*/ 91477 w 182934"/>
              <a:gd name="connsiteY5" fmla="*/ 50775 h 182930"/>
              <a:gd name="connsiteX6" fmla="*/ 50785 w 182934"/>
              <a:gd name="connsiteY6" fmla="*/ 91460 h 182930"/>
              <a:gd name="connsiteX7" fmla="*/ 91477 w 182934"/>
              <a:gd name="connsiteY7" fmla="*/ 132156 h 182930"/>
              <a:gd name="connsiteX8" fmla="*/ 132169 w 182934"/>
              <a:gd name="connsiteY8" fmla="*/ 91460 h 182930"/>
              <a:gd name="connsiteX9" fmla="*/ 91477 w 182934"/>
              <a:gd name="connsiteY9" fmla="*/ 50775 h 1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934" h="182930">
                <a:moveTo>
                  <a:pt x="91477" y="182931"/>
                </a:moveTo>
                <a:cubicBezTo>
                  <a:pt x="41035" y="182931"/>
                  <a:pt x="0" y="141899"/>
                  <a:pt x="0" y="91460"/>
                </a:cubicBezTo>
                <a:cubicBezTo>
                  <a:pt x="0" y="41031"/>
                  <a:pt x="41035" y="0"/>
                  <a:pt x="91477" y="0"/>
                </a:cubicBezTo>
                <a:cubicBezTo>
                  <a:pt x="141919" y="0"/>
                  <a:pt x="182935" y="41031"/>
                  <a:pt x="182935" y="91460"/>
                </a:cubicBezTo>
                <a:cubicBezTo>
                  <a:pt x="182935" y="141899"/>
                  <a:pt x="141919" y="182931"/>
                  <a:pt x="91477" y="182931"/>
                </a:cubicBezTo>
                <a:close/>
                <a:moveTo>
                  <a:pt x="91477" y="50775"/>
                </a:moveTo>
                <a:cubicBezTo>
                  <a:pt x="69027" y="50775"/>
                  <a:pt x="50785" y="69023"/>
                  <a:pt x="50785" y="91460"/>
                </a:cubicBezTo>
                <a:cubicBezTo>
                  <a:pt x="50785" y="113897"/>
                  <a:pt x="69027" y="132156"/>
                  <a:pt x="91477" y="132156"/>
                </a:cubicBezTo>
                <a:cubicBezTo>
                  <a:pt x="113908" y="132156"/>
                  <a:pt x="132169" y="113897"/>
                  <a:pt x="132169" y="91460"/>
                </a:cubicBezTo>
                <a:cubicBezTo>
                  <a:pt x="132169" y="69023"/>
                  <a:pt x="113908" y="50775"/>
                  <a:pt x="91477" y="50775"/>
                </a:cubicBezTo>
                <a:close/>
              </a:path>
            </a:pathLst>
          </a:custGeom>
          <a:solidFill>
            <a:srgbClr val="00B0F0"/>
          </a:solidFill>
          <a:ln w="1903" cap="flat">
            <a:noFill/>
            <a:prstDash val="solid"/>
            <a:miter/>
          </a:ln>
        </p:spPr>
        <p:txBody>
          <a:bodyPr rtlCol="0" anchor="ctr"/>
          <a:lstStyle/>
          <a:p>
            <a:endParaRPr lang="en-US" sz="1350"/>
          </a:p>
        </p:txBody>
      </p:sp>
      <p:sp>
        <p:nvSpPr>
          <p:cNvPr id="52" name="Graphic 4">
            <a:extLst>
              <a:ext uri="{FF2B5EF4-FFF2-40B4-BE49-F238E27FC236}">
                <a16:creationId xmlns:a16="http://schemas.microsoft.com/office/drawing/2014/main" id="{3891B48D-E3FC-878E-040A-5DE95E2F7108}"/>
              </a:ext>
            </a:extLst>
          </p:cNvPr>
          <p:cNvSpPr/>
          <p:nvPr/>
        </p:nvSpPr>
        <p:spPr>
          <a:xfrm>
            <a:off x="3632995" y="1614719"/>
            <a:ext cx="186110" cy="186119"/>
          </a:xfrm>
          <a:custGeom>
            <a:avLst/>
            <a:gdLst>
              <a:gd name="connsiteX0" fmla="*/ 192152 w 217549"/>
              <a:gd name="connsiteY0" fmla="*/ 217561 h 217560"/>
              <a:gd name="connsiteX1" fmla="*/ 187106 w 217549"/>
              <a:gd name="connsiteY1" fmla="*/ 217052 h 217560"/>
              <a:gd name="connsiteX2" fmla="*/ 20338 w 217549"/>
              <a:gd name="connsiteY2" fmla="*/ 183129 h 217560"/>
              <a:gd name="connsiteX3" fmla="*/ 516 w 217549"/>
              <a:gd name="connsiteY3" fmla="*/ 153192 h 217560"/>
              <a:gd name="connsiteX4" fmla="*/ 30449 w 217549"/>
              <a:gd name="connsiteY4" fmla="*/ 133369 h 217560"/>
              <a:gd name="connsiteX5" fmla="*/ 159629 w 217549"/>
              <a:gd name="connsiteY5" fmla="*/ 159649 h 217560"/>
              <a:gd name="connsiteX6" fmla="*/ 133351 w 217549"/>
              <a:gd name="connsiteY6" fmla="*/ 30456 h 217560"/>
              <a:gd name="connsiteX7" fmla="*/ 153174 w 217549"/>
              <a:gd name="connsiteY7" fmla="*/ 519 h 217560"/>
              <a:gd name="connsiteX8" fmla="*/ 183127 w 217549"/>
              <a:gd name="connsiteY8" fmla="*/ 20341 h 217560"/>
              <a:gd name="connsiteX9" fmla="*/ 217040 w 217549"/>
              <a:gd name="connsiteY9" fmla="*/ 187113 h 217560"/>
              <a:gd name="connsiteX10" fmla="*/ 210109 w 217549"/>
              <a:gd name="connsiteY10" fmla="*/ 210121 h 217560"/>
              <a:gd name="connsiteX11" fmla="*/ 192152 w 217549"/>
              <a:gd name="connsiteY11" fmla="*/ 217561 h 21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549" h="217560">
                <a:moveTo>
                  <a:pt x="192152" y="217561"/>
                </a:moveTo>
                <a:cubicBezTo>
                  <a:pt x="190477" y="217561"/>
                  <a:pt x="188782" y="217393"/>
                  <a:pt x="187106" y="217052"/>
                </a:cubicBezTo>
                <a:lnTo>
                  <a:pt x="20338" y="183129"/>
                </a:lnTo>
                <a:cubicBezTo>
                  <a:pt x="6590" y="180334"/>
                  <a:pt x="-2283" y="166927"/>
                  <a:pt x="516" y="153192"/>
                </a:cubicBezTo>
                <a:cubicBezTo>
                  <a:pt x="3296" y="139451"/>
                  <a:pt x="16701" y="130551"/>
                  <a:pt x="30449" y="133369"/>
                </a:cubicBezTo>
                <a:lnTo>
                  <a:pt x="159629" y="159649"/>
                </a:lnTo>
                <a:lnTo>
                  <a:pt x="133351" y="30456"/>
                </a:lnTo>
                <a:cubicBezTo>
                  <a:pt x="130571" y="16721"/>
                  <a:pt x="139445" y="3314"/>
                  <a:pt x="153174" y="519"/>
                </a:cubicBezTo>
                <a:cubicBezTo>
                  <a:pt x="166922" y="-2290"/>
                  <a:pt x="180327" y="6593"/>
                  <a:pt x="183127" y="20341"/>
                </a:cubicBezTo>
                <a:lnTo>
                  <a:pt x="217040" y="187113"/>
                </a:lnTo>
                <a:cubicBezTo>
                  <a:pt x="218735" y="195455"/>
                  <a:pt x="216145" y="204102"/>
                  <a:pt x="210109" y="210121"/>
                </a:cubicBezTo>
                <a:cubicBezTo>
                  <a:pt x="205310" y="214933"/>
                  <a:pt x="198817" y="217561"/>
                  <a:pt x="192152" y="217561"/>
                </a:cubicBezTo>
                <a:close/>
              </a:path>
            </a:pathLst>
          </a:custGeom>
          <a:solidFill>
            <a:srgbClr val="00B0F0"/>
          </a:solidFill>
          <a:ln w="1903" cap="flat">
            <a:noFill/>
            <a:prstDash val="solid"/>
            <a:miter/>
          </a:ln>
        </p:spPr>
        <p:txBody>
          <a:bodyPr rtlCol="0" anchor="ctr"/>
          <a:lstStyle/>
          <a:p>
            <a:endParaRPr lang="en-US" sz="1350"/>
          </a:p>
        </p:txBody>
      </p:sp>
      <p:sp>
        <p:nvSpPr>
          <p:cNvPr id="47" name="Graphic 4">
            <a:extLst>
              <a:ext uri="{FF2B5EF4-FFF2-40B4-BE49-F238E27FC236}">
                <a16:creationId xmlns:a16="http://schemas.microsoft.com/office/drawing/2014/main" id="{41A82CB3-489F-4B85-F0A7-E1DB67D410D2}"/>
              </a:ext>
            </a:extLst>
          </p:cNvPr>
          <p:cNvSpPr/>
          <p:nvPr/>
        </p:nvSpPr>
        <p:spPr>
          <a:xfrm>
            <a:off x="3744517" y="1479520"/>
            <a:ext cx="1556601" cy="1806065"/>
          </a:xfrm>
          <a:custGeom>
            <a:avLst/>
            <a:gdLst>
              <a:gd name="connsiteX0" fmla="*/ 1055582 w 1819558"/>
              <a:gd name="connsiteY0" fmla="*/ 2111164 h 2111163"/>
              <a:gd name="connsiteX1" fmla="*/ 0 w 1819558"/>
              <a:gd name="connsiteY1" fmla="*/ 1055576 h 2111163"/>
              <a:gd name="connsiteX2" fmla="*/ 1055582 w 1819558"/>
              <a:gd name="connsiteY2" fmla="*/ 0 h 2111163"/>
              <a:gd name="connsiteX3" fmla="*/ 1819558 w 1819558"/>
              <a:gd name="connsiteY3" fmla="*/ 327595 h 2111163"/>
              <a:gd name="connsiteX4" fmla="*/ 1782807 w 1819558"/>
              <a:gd name="connsiteY4" fmla="*/ 362626 h 2111163"/>
              <a:gd name="connsiteX5" fmla="*/ 1055582 w 1819558"/>
              <a:gd name="connsiteY5" fmla="*/ 50775 h 2111163"/>
              <a:gd name="connsiteX6" fmla="*/ 50765 w 1819558"/>
              <a:gd name="connsiteY6" fmla="*/ 1055576 h 2111163"/>
              <a:gd name="connsiteX7" fmla="*/ 1055582 w 1819558"/>
              <a:gd name="connsiteY7" fmla="*/ 2060398 h 2111163"/>
              <a:gd name="connsiteX8" fmla="*/ 1734708 w 1819558"/>
              <a:gd name="connsiteY8" fmla="*/ 1795754 h 2111163"/>
              <a:gd name="connsiteX9" fmla="*/ 1769040 w 1819558"/>
              <a:gd name="connsiteY9" fmla="*/ 1833140 h 2111163"/>
              <a:gd name="connsiteX10" fmla="*/ 1055582 w 1819558"/>
              <a:gd name="connsiteY10" fmla="*/ 2111164 h 211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558" h="2111163">
                <a:moveTo>
                  <a:pt x="1055582" y="2111164"/>
                </a:moveTo>
                <a:cubicBezTo>
                  <a:pt x="473531" y="2111164"/>
                  <a:pt x="0" y="1637629"/>
                  <a:pt x="0" y="1055576"/>
                </a:cubicBezTo>
                <a:cubicBezTo>
                  <a:pt x="0" y="473529"/>
                  <a:pt x="473531" y="0"/>
                  <a:pt x="1055582" y="0"/>
                </a:cubicBezTo>
                <a:cubicBezTo>
                  <a:pt x="1346865" y="0"/>
                  <a:pt x="1618191" y="116345"/>
                  <a:pt x="1819558" y="327595"/>
                </a:cubicBezTo>
                <a:lnTo>
                  <a:pt x="1782807" y="362626"/>
                </a:lnTo>
                <a:cubicBezTo>
                  <a:pt x="1591114" y="161530"/>
                  <a:pt x="1332850" y="50775"/>
                  <a:pt x="1055582" y="50775"/>
                </a:cubicBezTo>
                <a:cubicBezTo>
                  <a:pt x="501523" y="50775"/>
                  <a:pt x="50765" y="501527"/>
                  <a:pt x="50765" y="1055576"/>
                </a:cubicBezTo>
                <a:cubicBezTo>
                  <a:pt x="50765" y="1609637"/>
                  <a:pt x="501523" y="2060398"/>
                  <a:pt x="1055582" y="2060398"/>
                </a:cubicBezTo>
                <a:cubicBezTo>
                  <a:pt x="1307695" y="2060398"/>
                  <a:pt x="1548879" y="1966408"/>
                  <a:pt x="1734708" y="1795754"/>
                </a:cubicBezTo>
                <a:lnTo>
                  <a:pt x="1769040" y="1833140"/>
                </a:lnTo>
                <a:cubicBezTo>
                  <a:pt x="1573843" y="2012432"/>
                  <a:pt x="1320453" y="2111164"/>
                  <a:pt x="1055582" y="2111164"/>
                </a:cubicBezTo>
                <a:close/>
              </a:path>
            </a:pathLst>
          </a:custGeom>
          <a:solidFill>
            <a:srgbClr val="00B0F0"/>
          </a:solidFill>
          <a:ln w="1903" cap="flat">
            <a:solidFill>
              <a:srgbClr val="00B0F0"/>
            </a:solidFill>
            <a:prstDash val="solid"/>
            <a:miter/>
          </a:ln>
        </p:spPr>
        <p:txBody>
          <a:bodyPr rtlCol="0" anchor="ctr"/>
          <a:lstStyle/>
          <a:p>
            <a:endParaRPr lang="en-US" sz="1350"/>
          </a:p>
        </p:txBody>
      </p:sp>
      <p:sp>
        <p:nvSpPr>
          <p:cNvPr id="48" name="Graphic 4">
            <a:extLst>
              <a:ext uri="{FF2B5EF4-FFF2-40B4-BE49-F238E27FC236}">
                <a16:creationId xmlns:a16="http://schemas.microsoft.com/office/drawing/2014/main" id="{1E975A29-8B67-7338-6DE3-DB1D46241BDE}"/>
              </a:ext>
            </a:extLst>
          </p:cNvPr>
          <p:cNvSpPr/>
          <p:nvPr/>
        </p:nvSpPr>
        <p:spPr>
          <a:xfrm>
            <a:off x="5207142" y="2912096"/>
            <a:ext cx="156513" cy="156494"/>
          </a:xfrm>
          <a:custGeom>
            <a:avLst/>
            <a:gdLst>
              <a:gd name="connsiteX0" fmla="*/ 91476 w 182953"/>
              <a:gd name="connsiteY0" fmla="*/ 182931 h 182930"/>
              <a:gd name="connsiteX1" fmla="*/ 0 w 182953"/>
              <a:gd name="connsiteY1" fmla="*/ 91460 h 182930"/>
              <a:gd name="connsiteX2" fmla="*/ 91476 w 182953"/>
              <a:gd name="connsiteY2" fmla="*/ 0 h 182930"/>
              <a:gd name="connsiteX3" fmla="*/ 182953 w 182953"/>
              <a:gd name="connsiteY3" fmla="*/ 91460 h 182930"/>
              <a:gd name="connsiteX4" fmla="*/ 91476 w 182953"/>
              <a:gd name="connsiteY4" fmla="*/ 182931 h 182930"/>
              <a:gd name="connsiteX5" fmla="*/ 91476 w 182953"/>
              <a:gd name="connsiteY5" fmla="*/ 50775 h 182930"/>
              <a:gd name="connsiteX6" fmla="*/ 50784 w 182953"/>
              <a:gd name="connsiteY6" fmla="*/ 91460 h 182930"/>
              <a:gd name="connsiteX7" fmla="*/ 91476 w 182953"/>
              <a:gd name="connsiteY7" fmla="*/ 132156 h 182930"/>
              <a:gd name="connsiteX8" fmla="*/ 132169 w 182953"/>
              <a:gd name="connsiteY8" fmla="*/ 91460 h 182930"/>
              <a:gd name="connsiteX9" fmla="*/ 91476 w 182953"/>
              <a:gd name="connsiteY9" fmla="*/ 50775 h 1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953" h="182930">
                <a:moveTo>
                  <a:pt x="91476" y="182931"/>
                </a:moveTo>
                <a:cubicBezTo>
                  <a:pt x="41035" y="182931"/>
                  <a:pt x="0" y="141899"/>
                  <a:pt x="0" y="91460"/>
                </a:cubicBezTo>
                <a:cubicBezTo>
                  <a:pt x="0" y="41031"/>
                  <a:pt x="41035" y="0"/>
                  <a:pt x="91476" y="0"/>
                </a:cubicBezTo>
                <a:cubicBezTo>
                  <a:pt x="141919" y="0"/>
                  <a:pt x="182953" y="41031"/>
                  <a:pt x="182953" y="91460"/>
                </a:cubicBezTo>
                <a:cubicBezTo>
                  <a:pt x="182953" y="141899"/>
                  <a:pt x="141919" y="182931"/>
                  <a:pt x="91476" y="182931"/>
                </a:cubicBezTo>
                <a:close/>
                <a:moveTo>
                  <a:pt x="91476" y="50775"/>
                </a:moveTo>
                <a:cubicBezTo>
                  <a:pt x="69046" y="50775"/>
                  <a:pt x="50784" y="69023"/>
                  <a:pt x="50784" y="91460"/>
                </a:cubicBezTo>
                <a:cubicBezTo>
                  <a:pt x="50784" y="113897"/>
                  <a:pt x="69046" y="132156"/>
                  <a:pt x="91476" y="132156"/>
                </a:cubicBezTo>
                <a:cubicBezTo>
                  <a:pt x="113908" y="132156"/>
                  <a:pt x="132169" y="113897"/>
                  <a:pt x="132169" y="91460"/>
                </a:cubicBezTo>
                <a:cubicBezTo>
                  <a:pt x="132169" y="69023"/>
                  <a:pt x="113908" y="50775"/>
                  <a:pt x="91476" y="50775"/>
                </a:cubicBezTo>
                <a:close/>
              </a:path>
            </a:pathLst>
          </a:custGeom>
          <a:solidFill>
            <a:srgbClr val="00B0F0"/>
          </a:solidFill>
          <a:ln w="1903" cap="flat">
            <a:noFill/>
            <a:prstDash val="solid"/>
            <a:miter/>
          </a:ln>
        </p:spPr>
        <p:txBody>
          <a:bodyPr rtlCol="0" anchor="ctr"/>
          <a:lstStyle/>
          <a:p>
            <a:endParaRPr lang="en-US" sz="1350"/>
          </a:p>
        </p:txBody>
      </p:sp>
      <p:sp>
        <p:nvSpPr>
          <p:cNvPr id="49" name="Graphic 4">
            <a:extLst>
              <a:ext uri="{FF2B5EF4-FFF2-40B4-BE49-F238E27FC236}">
                <a16:creationId xmlns:a16="http://schemas.microsoft.com/office/drawing/2014/main" id="{F84334BE-567B-DBE1-8B34-8910ED187027}"/>
              </a:ext>
            </a:extLst>
          </p:cNvPr>
          <p:cNvSpPr/>
          <p:nvPr/>
        </p:nvSpPr>
        <p:spPr>
          <a:xfrm>
            <a:off x="5126146" y="1614718"/>
            <a:ext cx="186108" cy="186121"/>
          </a:xfrm>
          <a:custGeom>
            <a:avLst/>
            <a:gdLst>
              <a:gd name="connsiteX0" fmla="*/ 192153 w 217547"/>
              <a:gd name="connsiteY0" fmla="*/ 217562 h 217562"/>
              <a:gd name="connsiteX1" fmla="*/ 187106 w 217547"/>
              <a:gd name="connsiteY1" fmla="*/ 217054 h 217562"/>
              <a:gd name="connsiteX2" fmla="*/ 20339 w 217547"/>
              <a:gd name="connsiteY2" fmla="*/ 183131 h 217562"/>
              <a:gd name="connsiteX3" fmla="*/ 516 w 217547"/>
              <a:gd name="connsiteY3" fmla="*/ 153193 h 217562"/>
              <a:gd name="connsiteX4" fmla="*/ 30450 w 217547"/>
              <a:gd name="connsiteY4" fmla="*/ 133371 h 217562"/>
              <a:gd name="connsiteX5" fmla="*/ 159648 w 217547"/>
              <a:gd name="connsiteY5" fmla="*/ 159650 h 217562"/>
              <a:gd name="connsiteX6" fmla="*/ 133370 w 217547"/>
              <a:gd name="connsiteY6" fmla="*/ 30457 h 217562"/>
              <a:gd name="connsiteX7" fmla="*/ 153174 w 217547"/>
              <a:gd name="connsiteY7" fmla="*/ 520 h 217562"/>
              <a:gd name="connsiteX8" fmla="*/ 183127 w 217547"/>
              <a:gd name="connsiteY8" fmla="*/ 20342 h 217562"/>
              <a:gd name="connsiteX9" fmla="*/ 217040 w 217547"/>
              <a:gd name="connsiteY9" fmla="*/ 187114 h 217562"/>
              <a:gd name="connsiteX10" fmla="*/ 210109 w 217547"/>
              <a:gd name="connsiteY10" fmla="*/ 210123 h 217562"/>
              <a:gd name="connsiteX11" fmla="*/ 192153 w 217547"/>
              <a:gd name="connsiteY11" fmla="*/ 217562 h 21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547" h="217562">
                <a:moveTo>
                  <a:pt x="192153" y="217562"/>
                </a:moveTo>
                <a:cubicBezTo>
                  <a:pt x="190477" y="217562"/>
                  <a:pt x="188782" y="217395"/>
                  <a:pt x="187106" y="217054"/>
                </a:cubicBezTo>
                <a:lnTo>
                  <a:pt x="20339" y="183131"/>
                </a:lnTo>
                <a:cubicBezTo>
                  <a:pt x="6590" y="180335"/>
                  <a:pt x="-2283" y="166928"/>
                  <a:pt x="516" y="153193"/>
                </a:cubicBezTo>
                <a:cubicBezTo>
                  <a:pt x="3315" y="139453"/>
                  <a:pt x="16626" y="130564"/>
                  <a:pt x="30450" y="133371"/>
                </a:cubicBezTo>
                <a:lnTo>
                  <a:pt x="159648" y="159650"/>
                </a:lnTo>
                <a:lnTo>
                  <a:pt x="133370" y="30457"/>
                </a:lnTo>
                <a:cubicBezTo>
                  <a:pt x="130571" y="16723"/>
                  <a:pt x="139426" y="3315"/>
                  <a:pt x="153174" y="520"/>
                </a:cubicBezTo>
                <a:cubicBezTo>
                  <a:pt x="166960" y="-2294"/>
                  <a:pt x="180328" y="6600"/>
                  <a:pt x="183127" y="20342"/>
                </a:cubicBezTo>
                <a:lnTo>
                  <a:pt x="217040" y="187114"/>
                </a:lnTo>
                <a:cubicBezTo>
                  <a:pt x="218735" y="195457"/>
                  <a:pt x="216126" y="204103"/>
                  <a:pt x="210109" y="210123"/>
                </a:cubicBezTo>
                <a:cubicBezTo>
                  <a:pt x="205291" y="214934"/>
                  <a:pt x="198817" y="217562"/>
                  <a:pt x="192153" y="217562"/>
                </a:cubicBezTo>
                <a:close/>
              </a:path>
            </a:pathLst>
          </a:custGeom>
          <a:solidFill>
            <a:srgbClr val="00B0F0"/>
          </a:solidFill>
          <a:ln w="1903" cap="flat">
            <a:noFill/>
            <a:prstDash val="solid"/>
            <a:miter/>
          </a:ln>
        </p:spPr>
        <p:txBody>
          <a:bodyPr rtlCol="0" anchor="ctr"/>
          <a:lstStyle/>
          <a:p>
            <a:endParaRPr lang="en-US" sz="1350"/>
          </a:p>
        </p:txBody>
      </p:sp>
      <p:sp>
        <p:nvSpPr>
          <p:cNvPr id="44" name="Graphic 4">
            <a:extLst>
              <a:ext uri="{FF2B5EF4-FFF2-40B4-BE49-F238E27FC236}">
                <a16:creationId xmlns:a16="http://schemas.microsoft.com/office/drawing/2014/main" id="{ACACD56B-7619-3141-16B2-1C199070C6FB}"/>
              </a:ext>
            </a:extLst>
          </p:cNvPr>
          <p:cNvSpPr/>
          <p:nvPr/>
        </p:nvSpPr>
        <p:spPr>
          <a:xfrm>
            <a:off x="5237669" y="1479520"/>
            <a:ext cx="1556600" cy="1806065"/>
          </a:xfrm>
          <a:custGeom>
            <a:avLst/>
            <a:gdLst>
              <a:gd name="connsiteX0" fmla="*/ 1055582 w 1819557"/>
              <a:gd name="connsiteY0" fmla="*/ 2111164 h 2111163"/>
              <a:gd name="connsiteX1" fmla="*/ 0 w 1819557"/>
              <a:gd name="connsiteY1" fmla="*/ 1055576 h 2111163"/>
              <a:gd name="connsiteX2" fmla="*/ 1055582 w 1819557"/>
              <a:gd name="connsiteY2" fmla="*/ 0 h 2111163"/>
              <a:gd name="connsiteX3" fmla="*/ 1819558 w 1819557"/>
              <a:gd name="connsiteY3" fmla="*/ 327595 h 2111163"/>
              <a:gd name="connsiteX4" fmla="*/ 1782807 w 1819557"/>
              <a:gd name="connsiteY4" fmla="*/ 362626 h 2111163"/>
              <a:gd name="connsiteX5" fmla="*/ 1055582 w 1819557"/>
              <a:gd name="connsiteY5" fmla="*/ 50775 h 2111163"/>
              <a:gd name="connsiteX6" fmla="*/ 50765 w 1819557"/>
              <a:gd name="connsiteY6" fmla="*/ 1055576 h 2111163"/>
              <a:gd name="connsiteX7" fmla="*/ 1055582 w 1819557"/>
              <a:gd name="connsiteY7" fmla="*/ 2060398 h 2111163"/>
              <a:gd name="connsiteX8" fmla="*/ 1732880 w 1819557"/>
              <a:gd name="connsiteY8" fmla="*/ 1797403 h 2111163"/>
              <a:gd name="connsiteX9" fmla="*/ 1767136 w 1819557"/>
              <a:gd name="connsiteY9" fmla="*/ 1834888 h 2111163"/>
              <a:gd name="connsiteX10" fmla="*/ 1055582 w 1819557"/>
              <a:gd name="connsiteY10" fmla="*/ 2111164 h 211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557" h="2111163">
                <a:moveTo>
                  <a:pt x="1055582" y="2111164"/>
                </a:moveTo>
                <a:cubicBezTo>
                  <a:pt x="473512" y="2111164"/>
                  <a:pt x="0" y="1637629"/>
                  <a:pt x="0" y="1055576"/>
                </a:cubicBezTo>
                <a:cubicBezTo>
                  <a:pt x="0" y="473529"/>
                  <a:pt x="473512" y="0"/>
                  <a:pt x="1055582" y="0"/>
                </a:cubicBezTo>
                <a:cubicBezTo>
                  <a:pt x="1346864" y="0"/>
                  <a:pt x="1618191" y="116345"/>
                  <a:pt x="1819558" y="327595"/>
                </a:cubicBezTo>
                <a:lnTo>
                  <a:pt x="1782807" y="362626"/>
                </a:lnTo>
                <a:cubicBezTo>
                  <a:pt x="1591113" y="161530"/>
                  <a:pt x="1332831" y="50775"/>
                  <a:pt x="1055582" y="50775"/>
                </a:cubicBezTo>
                <a:cubicBezTo>
                  <a:pt x="501523" y="50775"/>
                  <a:pt x="50765" y="501527"/>
                  <a:pt x="50765" y="1055576"/>
                </a:cubicBezTo>
                <a:cubicBezTo>
                  <a:pt x="50765" y="1609637"/>
                  <a:pt x="501523" y="2060398"/>
                  <a:pt x="1055582" y="2060398"/>
                </a:cubicBezTo>
                <a:cubicBezTo>
                  <a:pt x="1306801" y="2060398"/>
                  <a:pt x="1547336" y="1966998"/>
                  <a:pt x="1732880" y="1797403"/>
                </a:cubicBezTo>
                <a:lnTo>
                  <a:pt x="1767136" y="1834888"/>
                </a:lnTo>
                <a:cubicBezTo>
                  <a:pt x="1572205" y="2013042"/>
                  <a:pt x="1319501" y="2111164"/>
                  <a:pt x="1055582" y="2111164"/>
                </a:cubicBezTo>
                <a:close/>
              </a:path>
            </a:pathLst>
          </a:custGeom>
          <a:solidFill>
            <a:srgbClr val="00B0F0"/>
          </a:solidFill>
          <a:ln w="1903" cap="flat">
            <a:solidFill>
              <a:srgbClr val="00B0F0"/>
            </a:solidFill>
            <a:prstDash val="solid"/>
            <a:miter/>
          </a:ln>
        </p:spPr>
        <p:txBody>
          <a:bodyPr rtlCol="0" anchor="ctr"/>
          <a:lstStyle/>
          <a:p>
            <a:endParaRPr lang="en-US" sz="1350"/>
          </a:p>
        </p:txBody>
      </p:sp>
      <p:sp>
        <p:nvSpPr>
          <p:cNvPr id="45" name="Graphic 4">
            <a:extLst>
              <a:ext uri="{FF2B5EF4-FFF2-40B4-BE49-F238E27FC236}">
                <a16:creationId xmlns:a16="http://schemas.microsoft.com/office/drawing/2014/main" id="{856E2930-036B-E0DA-5D16-AAC08AA5105F}"/>
              </a:ext>
            </a:extLst>
          </p:cNvPr>
          <p:cNvSpPr/>
          <p:nvPr/>
        </p:nvSpPr>
        <p:spPr>
          <a:xfrm>
            <a:off x="6700294" y="2912096"/>
            <a:ext cx="156513" cy="156494"/>
          </a:xfrm>
          <a:custGeom>
            <a:avLst/>
            <a:gdLst>
              <a:gd name="connsiteX0" fmla="*/ 91477 w 182953"/>
              <a:gd name="connsiteY0" fmla="*/ 182931 h 182930"/>
              <a:gd name="connsiteX1" fmla="*/ 0 w 182953"/>
              <a:gd name="connsiteY1" fmla="*/ 91460 h 182930"/>
              <a:gd name="connsiteX2" fmla="*/ 91477 w 182953"/>
              <a:gd name="connsiteY2" fmla="*/ 0 h 182930"/>
              <a:gd name="connsiteX3" fmla="*/ 182954 w 182953"/>
              <a:gd name="connsiteY3" fmla="*/ 91460 h 182930"/>
              <a:gd name="connsiteX4" fmla="*/ 91477 w 182953"/>
              <a:gd name="connsiteY4" fmla="*/ 182931 h 182930"/>
              <a:gd name="connsiteX5" fmla="*/ 91477 w 182953"/>
              <a:gd name="connsiteY5" fmla="*/ 50775 h 182930"/>
              <a:gd name="connsiteX6" fmla="*/ 50785 w 182953"/>
              <a:gd name="connsiteY6" fmla="*/ 91460 h 182930"/>
              <a:gd name="connsiteX7" fmla="*/ 91477 w 182953"/>
              <a:gd name="connsiteY7" fmla="*/ 132156 h 182930"/>
              <a:gd name="connsiteX8" fmla="*/ 132169 w 182953"/>
              <a:gd name="connsiteY8" fmla="*/ 91460 h 182930"/>
              <a:gd name="connsiteX9" fmla="*/ 91477 w 182953"/>
              <a:gd name="connsiteY9" fmla="*/ 50775 h 1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953" h="182930">
                <a:moveTo>
                  <a:pt x="91477" y="182931"/>
                </a:moveTo>
                <a:cubicBezTo>
                  <a:pt x="41035" y="182931"/>
                  <a:pt x="0" y="141899"/>
                  <a:pt x="0" y="91460"/>
                </a:cubicBezTo>
                <a:cubicBezTo>
                  <a:pt x="0" y="41031"/>
                  <a:pt x="41035" y="0"/>
                  <a:pt x="91477" y="0"/>
                </a:cubicBezTo>
                <a:cubicBezTo>
                  <a:pt x="141919" y="0"/>
                  <a:pt x="182954" y="41031"/>
                  <a:pt x="182954" y="91460"/>
                </a:cubicBezTo>
                <a:cubicBezTo>
                  <a:pt x="182954" y="141899"/>
                  <a:pt x="141919" y="182931"/>
                  <a:pt x="91477" y="182931"/>
                </a:cubicBezTo>
                <a:close/>
                <a:moveTo>
                  <a:pt x="91477" y="50775"/>
                </a:moveTo>
                <a:cubicBezTo>
                  <a:pt x="69046" y="50775"/>
                  <a:pt x="50785" y="69023"/>
                  <a:pt x="50785" y="91460"/>
                </a:cubicBezTo>
                <a:cubicBezTo>
                  <a:pt x="50785" y="113897"/>
                  <a:pt x="69046" y="132156"/>
                  <a:pt x="91477" y="132156"/>
                </a:cubicBezTo>
                <a:cubicBezTo>
                  <a:pt x="113908" y="132156"/>
                  <a:pt x="132169" y="113897"/>
                  <a:pt x="132169" y="91460"/>
                </a:cubicBezTo>
                <a:cubicBezTo>
                  <a:pt x="132169" y="69023"/>
                  <a:pt x="113908" y="50775"/>
                  <a:pt x="91477" y="50775"/>
                </a:cubicBezTo>
                <a:close/>
              </a:path>
            </a:pathLst>
          </a:custGeom>
          <a:solidFill>
            <a:srgbClr val="00B0F0"/>
          </a:solidFill>
          <a:ln w="1903" cap="flat">
            <a:noFill/>
            <a:prstDash val="solid"/>
            <a:miter/>
          </a:ln>
        </p:spPr>
        <p:txBody>
          <a:bodyPr rtlCol="0" anchor="ctr"/>
          <a:lstStyle/>
          <a:p>
            <a:endParaRPr lang="en-US" sz="1350"/>
          </a:p>
        </p:txBody>
      </p:sp>
      <p:sp>
        <p:nvSpPr>
          <p:cNvPr id="46" name="Graphic 4">
            <a:extLst>
              <a:ext uri="{FF2B5EF4-FFF2-40B4-BE49-F238E27FC236}">
                <a16:creationId xmlns:a16="http://schemas.microsoft.com/office/drawing/2014/main" id="{2EE6D532-94E9-BB1E-1109-3999FF0EA48E}"/>
              </a:ext>
            </a:extLst>
          </p:cNvPr>
          <p:cNvSpPr/>
          <p:nvPr/>
        </p:nvSpPr>
        <p:spPr>
          <a:xfrm>
            <a:off x="6619298" y="1614718"/>
            <a:ext cx="186108" cy="186121"/>
          </a:xfrm>
          <a:custGeom>
            <a:avLst/>
            <a:gdLst>
              <a:gd name="connsiteX0" fmla="*/ 192152 w 217547"/>
              <a:gd name="connsiteY0" fmla="*/ 217562 h 217562"/>
              <a:gd name="connsiteX1" fmla="*/ 187087 w 217547"/>
              <a:gd name="connsiteY1" fmla="*/ 217054 h 217562"/>
              <a:gd name="connsiteX2" fmla="*/ 20338 w 217547"/>
              <a:gd name="connsiteY2" fmla="*/ 183131 h 217562"/>
              <a:gd name="connsiteX3" fmla="*/ 516 w 217547"/>
              <a:gd name="connsiteY3" fmla="*/ 153193 h 217562"/>
              <a:gd name="connsiteX4" fmla="*/ 30449 w 217547"/>
              <a:gd name="connsiteY4" fmla="*/ 133371 h 217562"/>
              <a:gd name="connsiteX5" fmla="*/ 159629 w 217547"/>
              <a:gd name="connsiteY5" fmla="*/ 159650 h 217562"/>
              <a:gd name="connsiteX6" fmla="*/ 133351 w 217547"/>
              <a:gd name="connsiteY6" fmla="*/ 30457 h 217562"/>
              <a:gd name="connsiteX7" fmla="*/ 153174 w 217547"/>
              <a:gd name="connsiteY7" fmla="*/ 520 h 217562"/>
              <a:gd name="connsiteX8" fmla="*/ 183126 w 217547"/>
              <a:gd name="connsiteY8" fmla="*/ 20342 h 217562"/>
              <a:gd name="connsiteX9" fmla="*/ 217040 w 217547"/>
              <a:gd name="connsiteY9" fmla="*/ 187114 h 217562"/>
              <a:gd name="connsiteX10" fmla="*/ 210109 w 217547"/>
              <a:gd name="connsiteY10" fmla="*/ 210123 h 217562"/>
              <a:gd name="connsiteX11" fmla="*/ 192152 w 217547"/>
              <a:gd name="connsiteY11" fmla="*/ 217562 h 21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547" h="217562">
                <a:moveTo>
                  <a:pt x="192152" y="217562"/>
                </a:moveTo>
                <a:cubicBezTo>
                  <a:pt x="190458" y="217562"/>
                  <a:pt x="188782" y="217395"/>
                  <a:pt x="187087" y="217054"/>
                </a:cubicBezTo>
                <a:lnTo>
                  <a:pt x="20338" y="183131"/>
                </a:lnTo>
                <a:cubicBezTo>
                  <a:pt x="6590" y="180335"/>
                  <a:pt x="-2283" y="166928"/>
                  <a:pt x="516" y="153193"/>
                </a:cubicBezTo>
                <a:cubicBezTo>
                  <a:pt x="3315" y="139453"/>
                  <a:pt x="16682" y="130564"/>
                  <a:pt x="30449" y="133371"/>
                </a:cubicBezTo>
                <a:lnTo>
                  <a:pt x="159629" y="159650"/>
                </a:lnTo>
                <a:lnTo>
                  <a:pt x="133351" y="30457"/>
                </a:lnTo>
                <a:cubicBezTo>
                  <a:pt x="130571" y="16723"/>
                  <a:pt x="139426" y="3315"/>
                  <a:pt x="153174" y="520"/>
                </a:cubicBezTo>
                <a:cubicBezTo>
                  <a:pt x="166960" y="-2294"/>
                  <a:pt x="180327" y="6600"/>
                  <a:pt x="183126" y="20342"/>
                </a:cubicBezTo>
                <a:lnTo>
                  <a:pt x="217040" y="187114"/>
                </a:lnTo>
                <a:cubicBezTo>
                  <a:pt x="218735" y="195457"/>
                  <a:pt x="216126" y="204103"/>
                  <a:pt x="210109" y="210123"/>
                </a:cubicBezTo>
                <a:cubicBezTo>
                  <a:pt x="205291" y="214934"/>
                  <a:pt x="198817" y="217562"/>
                  <a:pt x="192152" y="217562"/>
                </a:cubicBezTo>
                <a:close/>
              </a:path>
            </a:pathLst>
          </a:custGeom>
          <a:solidFill>
            <a:srgbClr val="00B0F0"/>
          </a:solidFill>
          <a:ln w="1903" cap="flat">
            <a:noFill/>
            <a:prstDash val="solid"/>
            <a:miter/>
          </a:ln>
        </p:spPr>
        <p:txBody>
          <a:bodyPr rtlCol="0" anchor="ctr"/>
          <a:lstStyle/>
          <a:p>
            <a:endParaRPr lang="en-US" sz="1350"/>
          </a:p>
        </p:txBody>
      </p:sp>
      <p:sp>
        <p:nvSpPr>
          <p:cNvPr id="34" name="Graphic 4">
            <a:extLst>
              <a:ext uri="{FF2B5EF4-FFF2-40B4-BE49-F238E27FC236}">
                <a16:creationId xmlns:a16="http://schemas.microsoft.com/office/drawing/2014/main" id="{75B40111-22B8-4D4D-54A4-16313FA0EA52}"/>
              </a:ext>
            </a:extLst>
          </p:cNvPr>
          <p:cNvSpPr/>
          <p:nvPr/>
        </p:nvSpPr>
        <p:spPr>
          <a:xfrm rot="18900000">
            <a:off x="6866123" y="1614932"/>
            <a:ext cx="1535328" cy="1535325"/>
          </a:xfrm>
          <a:custGeom>
            <a:avLst/>
            <a:gdLst>
              <a:gd name="connsiteX0" fmla="*/ 1794692 w 1794691"/>
              <a:gd name="connsiteY0" fmla="*/ 897344 h 1794687"/>
              <a:gd name="connsiteX1" fmla="*/ 897346 w 1794691"/>
              <a:gd name="connsiteY1" fmla="*/ 1794687 h 1794687"/>
              <a:gd name="connsiteX2" fmla="*/ 1 w 1794691"/>
              <a:gd name="connsiteY2" fmla="*/ 897344 h 1794687"/>
              <a:gd name="connsiteX3" fmla="*/ 897346 w 1794691"/>
              <a:gd name="connsiteY3" fmla="*/ 0 h 1794687"/>
              <a:gd name="connsiteX4" fmla="*/ 1794692 w 1794691"/>
              <a:gd name="connsiteY4" fmla="*/ 897344 h 1794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4691" h="1794687">
                <a:moveTo>
                  <a:pt x="1794692" y="897344"/>
                </a:moveTo>
                <a:cubicBezTo>
                  <a:pt x="1794692" y="1392933"/>
                  <a:pt x="1392936" y="1794687"/>
                  <a:pt x="897346" y="1794687"/>
                </a:cubicBezTo>
                <a:cubicBezTo>
                  <a:pt x="401756" y="1794687"/>
                  <a:pt x="1" y="1392933"/>
                  <a:pt x="1" y="897344"/>
                </a:cubicBezTo>
                <a:cubicBezTo>
                  <a:pt x="1" y="401755"/>
                  <a:pt x="401756" y="0"/>
                  <a:pt x="897346" y="0"/>
                </a:cubicBezTo>
                <a:cubicBezTo>
                  <a:pt x="1392937" y="0"/>
                  <a:pt x="1794692" y="401755"/>
                  <a:pt x="1794692" y="897344"/>
                </a:cubicBezTo>
                <a:close/>
              </a:path>
            </a:pathLst>
          </a:custGeom>
          <a:solidFill>
            <a:schemeClr val="bg1"/>
          </a:solidFill>
          <a:ln w="1903" cap="flat">
            <a:noFill/>
            <a:prstDash val="solid"/>
            <a:miter/>
          </a:ln>
          <a:effectLst>
            <a:outerShdw blurRad="50800" dist="38100" dir="5400000" algn="t" rotWithShape="0">
              <a:prstClr val="black">
                <a:alpha val="40000"/>
              </a:prstClr>
            </a:outerShdw>
          </a:effectLst>
        </p:spPr>
        <p:txBody>
          <a:bodyPr rtlCol="0" anchor="ctr"/>
          <a:lstStyle/>
          <a:p>
            <a:endParaRPr lang="en-US" sz="1350"/>
          </a:p>
        </p:txBody>
      </p:sp>
      <p:sp>
        <p:nvSpPr>
          <p:cNvPr id="35" name="Graphic 4">
            <a:extLst>
              <a:ext uri="{FF2B5EF4-FFF2-40B4-BE49-F238E27FC236}">
                <a16:creationId xmlns:a16="http://schemas.microsoft.com/office/drawing/2014/main" id="{0B3383E1-C7B5-CA0F-5004-FD4D3AE648EA}"/>
              </a:ext>
            </a:extLst>
          </p:cNvPr>
          <p:cNvSpPr/>
          <p:nvPr/>
        </p:nvSpPr>
        <p:spPr>
          <a:xfrm rot="18900000">
            <a:off x="5372992" y="1614912"/>
            <a:ext cx="1535328" cy="1535325"/>
          </a:xfrm>
          <a:custGeom>
            <a:avLst/>
            <a:gdLst>
              <a:gd name="connsiteX0" fmla="*/ 1794691 w 1794691"/>
              <a:gd name="connsiteY0" fmla="*/ 897344 h 1794687"/>
              <a:gd name="connsiteX1" fmla="*/ 897346 w 1794691"/>
              <a:gd name="connsiteY1" fmla="*/ 1794687 h 1794687"/>
              <a:gd name="connsiteX2" fmla="*/ 1 w 1794691"/>
              <a:gd name="connsiteY2" fmla="*/ 897344 h 1794687"/>
              <a:gd name="connsiteX3" fmla="*/ 897346 w 1794691"/>
              <a:gd name="connsiteY3" fmla="*/ 0 h 1794687"/>
              <a:gd name="connsiteX4" fmla="*/ 1794691 w 1794691"/>
              <a:gd name="connsiteY4" fmla="*/ 897344 h 1794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4691" h="1794687">
                <a:moveTo>
                  <a:pt x="1794691" y="897344"/>
                </a:moveTo>
                <a:cubicBezTo>
                  <a:pt x="1794691" y="1392933"/>
                  <a:pt x="1392936" y="1794687"/>
                  <a:pt x="897346" y="1794687"/>
                </a:cubicBezTo>
                <a:cubicBezTo>
                  <a:pt x="401756" y="1794687"/>
                  <a:pt x="1" y="1392933"/>
                  <a:pt x="1" y="897344"/>
                </a:cubicBezTo>
                <a:cubicBezTo>
                  <a:pt x="1" y="401754"/>
                  <a:pt x="401756" y="0"/>
                  <a:pt x="897346" y="0"/>
                </a:cubicBezTo>
                <a:cubicBezTo>
                  <a:pt x="1392936" y="0"/>
                  <a:pt x="1794691" y="401754"/>
                  <a:pt x="1794691" y="897344"/>
                </a:cubicBezTo>
                <a:close/>
              </a:path>
            </a:pathLst>
          </a:custGeom>
          <a:solidFill>
            <a:schemeClr val="bg1"/>
          </a:solidFill>
          <a:ln w="1903" cap="flat">
            <a:noFill/>
            <a:prstDash val="solid"/>
            <a:miter/>
          </a:ln>
          <a:effectLst>
            <a:outerShdw blurRad="50800" dist="38100" dir="5400000" algn="t" rotWithShape="0">
              <a:prstClr val="black">
                <a:alpha val="40000"/>
              </a:prstClr>
            </a:outerShdw>
          </a:effectLst>
        </p:spPr>
        <p:txBody>
          <a:bodyPr rtlCol="0" anchor="ctr"/>
          <a:lstStyle/>
          <a:p>
            <a:endParaRPr lang="en-US" sz="1350"/>
          </a:p>
        </p:txBody>
      </p:sp>
      <p:sp>
        <p:nvSpPr>
          <p:cNvPr id="36" name="Graphic 4">
            <a:extLst>
              <a:ext uri="{FF2B5EF4-FFF2-40B4-BE49-F238E27FC236}">
                <a16:creationId xmlns:a16="http://schemas.microsoft.com/office/drawing/2014/main" id="{511EAB2B-091A-FB5C-437C-F07ED347E0B5}"/>
              </a:ext>
            </a:extLst>
          </p:cNvPr>
          <p:cNvSpPr/>
          <p:nvPr/>
        </p:nvSpPr>
        <p:spPr>
          <a:xfrm rot="18900000">
            <a:off x="3879850" y="1614904"/>
            <a:ext cx="1535328" cy="1535325"/>
          </a:xfrm>
          <a:custGeom>
            <a:avLst/>
            <a:gdLst>
              <a:gd name="connsiteX0" fmla="*/ 1794691 w 1794691"/>
              <a:gd name="connsiteY0" fmla="*/ 897344 h 1794687"/>
              <a:gd name="connsiteX1" fmla="*/ 897346 w 1794691"/>
              <a:gd name="connsiteY1" fmla="*/ 1794687 h 1794687"/>
              <a:gd name="connsiteX2" fmla="*/ 0 w 1794691"/>
              <a:gd name="connsiteY2" fmla="*/ 897344 h 1794687"/>
              <a:gd name="connsiteX3" fmla="*/ 897346 w 1794691"/>
              <a:gd name="connsiteY3" fmla="*/ 0 h 1794687"/>
              <a:gd name="connsiteX4" fmla="*/ 1794691 w 1794691"/>
              <a:gd name="connsiteY4" fmla="*/ 897344 h 1794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4691" h="1794687">
                <a:moveTo>
                  <a:pt x="1794691" y="897344"/>
                </a:moveTo>
                <a:cubicBezTo>
                  <a:pt x="1794691" y="1392933"/>
                  <a:pt x="1392936" y="1794687"/>
                  <a:pt x="897346" y="1794687"/>
                </a:cubicBezTo>
                <a:cubicBezTo>
                  <a:pt x="401756" y="1794687"/>
                  <a:pt x="0" y="1392933"/>
                  <a:pt x="0" y="897344"/>
                </a:cubicBezTo>
                <a:cubicBezTo>
                  <a:pt x="0" y="401754"/>
                  <a:pt x="401756" y="0"/>
                  <a:pt x="897346" y="0"/>
                </a:cubicBezTo>
                <a:cubicBezTo>
                  <a:pt x="1392936" y="0"/>
                  <a:pt x="1794691" y="401754"/>
                  <a:pt x="1794691" y="897344"/>
                </a:cubicBezTo>
                <a:close/>
              </a:path>
            </a:pathLst>
          </a:custGeom>
          <a:solidFill>
            <a:schemeClr val="bg1"/>
          </a:solidFill>
          <a:ln w="1903" cap="flat">
            <a:noFill/>
            <a:prstDash val="solid"/>
            <a:miter/>
          </a:ln>
          <a:effectLst>
            <a:outerShdw blurRad="50800" dist="38100" dir="5400000" algn="t" rotWithShape="0">
              <a:prstClr val="black">
                <a:alpha val="40000"/>
              </a:prstClr>
            </a:outerShdw>
          </a:effectLst>
        </p:spPr>
        <p:txBody>
          <a:bodyPr rtlCol="0" anchor="ctr"/>
          <a:lstStyle/>
          <a:p>
            <a:endParaRPr lang="en-US" sz="1350"/>
          </a:p>
        </p:txBody>
      </p:sp>
      <p:sp>
        <p:nvSpPr>
          <p:cNvPr id="37" name="Graphic 4">
            <a:extLst>
              <a:ext uri="{FF2B5EF4-FFF2-40B4-BE49-F238E27FC236}">
                <a16:creationId xmlns:a16="http://schemas.microsoft.com/office/drawing/2014/main" id="{A759EA50-7AFF-67EA-CC15-FF495DA660B6}"/>
              </a:ext>
            </a:extLst>
          </p:cNvPr>
          <p:cNvSpPr/>
          <p:nvPr/>
        </p:nvSpPr>
        <p:spPr>
          <a:xfrm rot="18900000">
            <a:off x="2386709" y="1614896"/>
            <a:ext cx="1535328" cy="1535325"/>
          </a:xfrm>
          <a:custGeom>
            <a:avLst/>
            <a:gdLst>
              <a:gd name="connsiteX0" fmla="*/ 1794691 w 1794691"/>
              <a:gd name="connsiteY0" fmla="*/ 897344 h 1794687"/>
              <a:gd name="connsiteX1" fmla="*/ 897346 w 1794691"/>
              <a:gd name="connsiteY1" fmla="*/ 1794687 h 1794687"/>
              <a:gd name="connsiteX2" fmla="*/ 0 w 1794691"/>
              <a:gd name="connsiteY2" fmla="*/ 897344 h 1794687"/>
              <a:gd name="connsiteX3" fmla="*/ 897346 w 1794691"/>
              <a:gd name="connsiteY3" fmla="*/ 0 h 1794687"/>
              <a:gd name="connsiteX4" fmla="*/ 1794691 w 1794691"/>
              <a:gd name="connsiteY4" fmla="*/ 897344 h 1794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4691" h="1794687">
                <a:moveTo>
                  <a:pt x="1794691" y="897344"/>
                </a:moveTo>
                <a:cubicBezTo>
                  <a:pt x="1794691" y="1392933"/>
                  <a:pt x="1392936" y="1794687"/>
                  <a:pt x="897346" y="1794687"/>
                </a:cubicBezTo>
                <a:cubicBezTo>
                  <a:pt x="401755" y="1794687"/>
                  <a:pt x="0" y="1392933"/>
                  <a:pt x="0" y="897344"/>
                </a:cubicBezTo>
                <a:cubicBezTo>
                  <a:pt x="0" y="401754"/>
                  <a:pt x="401755" y="0"/>
                  <a:pt x="897346" y="0"/>
                </a:cubicBezTo>
                <a:cubicBezTo>
                  <a:pt x="1392936" y="0"/>
                  <a:pt x="1794691" y="401754"/>
                  <a:pt x="1794691" y="897344"/>
                </a:cubicBezTo>
                <a:close/>
              </a:path>
            </a:pathLst>
          </a:custGeom>
          <a:solidFill>
            <a:schemeClr val="bg1"/>
          </a:solidFill>
          <a:ln w="1903" cap="flat">
            <a:noFill/>
            <a:prstDash val="solid"/>
            <a:miter/>
          </a:ln>
          <a:effectLst>
            <a:outerShdw blurRad="50800" dist="38100" dir="5400000" algn="t" rotWithShape="0">
              <a:prstClr val="black">
                <a:alpha val="40000"/>
              </a:prstClr>
            </a:outerShdw>
          </a:effectLst>
        </p:spPr>
        <p:txBody>
          <a:bodyPr rtlCol="0" anchor="ctr"/>
          <a:lstStyle/>
          <a:p>
            <a:endParaRPr lang="en-US" sz="1350"/>
          </a:p>
        </p:txBody>
      </p:sp>
      <p:sp>
        <p:nvSpPr>
          <p:cNvPr id="38" name="Graphic 4">
            <a:extLst>
              <a:ext uri="{FF2B5EF4-FFF2-40B4-BE49-F238E27FC236}">
                <a16:creationId xmlns:a16="http://schemas.microsoft.com/office/drawing/2014/main" id="{F9470C67-10AD-AD88-C730-3390AD15E039}"/>
              </a:ext>
            </a:extLst>
          </p:cNvPr>
          <p:cNvSpPr/>
          <p:nvPr/>
        </p:nvSpPr>
        <p:spPr>
          <a:xfrm rot="18900000">
            <a:off x="893563" y="1614886"/>
            <a:ext cx="1535328" cy="1535325"/>
          </a:xfrm>
          <a:custGeom>
            <a:avLst/>
            <a:gdLst>
              <a:gd name="connsiteX0" fmla="*/ 1794691 w 1794691"/>
              <a:gd name="connsiteY0" fmla="*/ 897344 h 1794687"/>
              <a:gd name="connsiteX1" fmla="*/ 897346 w 1794691"/>
              <a:gd name="connsiteY1" fmla="*/ 1794687 h 1794687"/>
              <a:gd name="connsiteX2" fmla="*/ 0 w 1794691"/>
              <a:gd name="connsiteY2" fmla="*/ 897344 h 1794687"/>
              <a:gd name="connsiteX3" fmla="*/ 897346 w 1794691"/>
              <a:gd name="connsiteY3" fmla="*/ 0 h 1794687"/>
              <a:gd name="connsiteX4" fmla="*/ 1794691 w 1794691"/>
              <a:gd name="connsiteY4" fmla="*/ 897344 h 1794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4691" h="1794687">
                <a:moveTo>
                  <a:pt x="1794691" y="897344"/>
                </a:moveTo>
                <a:cubicBezTo>
                  <a:pt x="1794691" y="1392933"/>
                  <a:pt x="1392936" y="1794687"/>
                  <a:pt x="897346" y="1794687"/>
                </a:cubicBezTo>
                <a:cubicBezTo>
                  <a:pt x="401755" y="1794687"/>
                  <a:pt x="0" y="1392933"/>
                  <a:pt x="0" y="897344"/>
                </a:cubicBezTo>
                <a:cubicBezTo>
                  <a:pt x="0" y="401754"/>
                  <a:pt x="401755" y="0"/>
                  <a:pt x="897346" y="0"/>
                </a:cubicBezTo>
                <a:cubicBezTo>
                  <a:pt x="1392936" y="0"/>
                  <a:pt x="1794691" y="401754"/>
                  <a:pt x="1794691" y="897344"/>
                </a:cubicBezTo>
                <a:close/>
              </a:path>
            </a:pathLst>
          </a:custGeom>
          <a:solidFill>
            <a:schemeClr val="bg1"/>
          </a:solidFill>
          <a:ln w="1903" cap="flat">
            <a:noFill/>
            <a:prstDash val="solid"/>
            <a:miter/>
          </a:ln>
          <a:effectLst>
            <a:outerShdw blurRad="50800" dist="38100" dir="5400000" algn="t" rotWithShape="0">
              <a:prstClr val="black">
                <a:alpha val="40000"/>
              </a:prstClr>
            </a:outerShdw>
          </a:effectLst>
        </p:spPr>
        <p:txBody>
          <a:bodyPr rtlCol="0" anchor="ctr"/>
          <a:lstStyle/>
          <a:p>
            <a:endParaRPr lang="en-US" sz="1350"/>
          </a:p>
        </p:txBody>
      </p:sp>
      <p:grpSp>
        <p:nvGrpSpPr>
          <p:cNvPr id="22" name="Group 21">
            <a:extLst>
              <a:ext uri="{FF2B5EF4-FFF2-40B4-BE49-F238E27FC236}">
                <a16:creationId xmlns:a16="http://schemas.microsoft.com/office/drawing/2014/main" id="{FB6F219F-1028-9AFD-A35D-D157F9B02893}"/>
              </a:ext>
            </a:extLst>
          </p:cNvPr>
          <p:cNvGrpSpPr/>
          <p:nvPr/>
        </p:nvGrpSpPr>
        <p:grpSpPr>
          <a:xfrm>
            <a:off x="885193" y="1835099"/>
            <a:ext cx="7436818" cy="277000"/>
            <a:chOff x="1180257" y="2133934"/>
            <a:chExt cx="9915757" cy="369332"/>
          </a:xfrm>
        </p:grpSpPr>
        <p:sp>
          <p:nvSpPr>
            <p:cNvPr id="28" name="TextBox 27">
              <a:extLst>
                <a:ext uri="{FF2B5EF4-FFF2-40B4-BE49-F238E27FC236}">
                  <a16:creationId xmlns:a16="http://schemas.microsoft.com/office/drawing/2014/main" id="{7BCDA2E9-454A-5238-C32E-D7922B4CFD91}"/>
                </a:ext>
              </a:extLst>
            </p:cNvPr>
            <p:cNvSpPr txBox="1"/>
            <p:nvPr/>
          </p:nvSpPr>
          <p:spPr>
            <a:xfrm>
              <a:off x="1180257" y="2158557"/>
              <a:ext cx="1842145" cy="344709"/>
            </a:xfrm>
            <a:prstGeom prst="rect">
              <a:avLst/>
            </a:prstGeom>
            <a:noFill/>
          </p:spPr>
          <p:txBody>
            <a:bodyPr wrap="square">
              <a:spAutoFit/>
            </a:bodyPr>
            <a:lstStyle/>
            <a:p>
              <a:pPr algn="ctr" defTabSz="233357">
                <a:lnSpc>
                  <a:spcPct val="90000"/>
                </a:lnSpc>
                <a:spcBef>
                  <a:spcPct val="0"/>
                </a:spcBef>
                <a:spcAft>
                  <a:spcPct val="35000"/>
                </a:spcAft>
              </a:pPr>
              <a:r>
                <a:rPr lang="en-US" sz="1200" b="1">
                  <a:solidFill>
                    <a:srgbClr val="30495D"/>
                  </a:solidFill>
                  <a:latin typeface="Segoe UI" panose="020B0502040204020203" pitchFamily="34" charset="0"/>
                  <a:ea typeface="Tahoma" panose="020B0604030504040204" pitchFamily="34" charset="0"/>
                  <a:cs typeface="Segoe UI" panose="020B0502040204020203" pitchFamily="34" charset="0"/>
                </a:rPr>
                <a:t>Planning</a:t>
              </a:r>
            </a:p>
          </p:txBody>
        </p:sp>
        <p:sp>
          <p:nvSpPr>
            <p:cNvPr id="29" name="TextBox 28">
              <a:extLst>
                <a:ext uri="{FF2B5EF4-FFF2-40B4-BE49-F238E27FC236}">
                  <a16:creationId xmlns:a16="http://schemas.microsoft.com/office/drawing/2014/main" id="{1A1AD886-6149-CAE4-677B-B5208FBE93AA}"/>
                </a:ext>
              </a:extLst>
            </p:cNvPr>
            <p:cNvSpPr txBox="1"/>
            <p:nvPr/>
          </p:nvSpPr>
          <p:spPr>
            <a:xfrm>
              <a:off x="3198660" y="2133934"/>
              <a:ext cx="1842145" cy="369331"/>
            </a:xfrm>
            <a:prstGeom prst="rect">
              <a:avLst/>
            </a:prstGeom>
            <a:noFill/>
          </p:spPr>
          <p:txBody>
            <a:bodyPr wrap="square">
              <a:spAutoFit/>
            </a:bodyPr>
            <a:lstStyle/>
            <a:p>
              <a:pPr algn="ctr"/>
              <a:r>
                <a:rPr lang="en-US" sz="1200" b="1">
                  <a:solidFill>
                    <a:srgbClr val="30495D"/>
                  </a:solidFill>
                  <a:latin typeface="Segoe UI" panose="020B0502040204020203" pitchFamily="34" charset="0"/>
                  <a:ea typeface="Tahoma" panose="020B0604030504040204" pitchFamily="34" charset="0"/>
                  <a:cs typeface="Segoe UI" panose="020B0502040204020203" pitchFamily="34" charset="0"/>
                </a:rPr>
                <a:t>Design</a:t>
              </a:r>
              <a:endParaRPr lang="en-US" sz="1200" b="1">
                <a:solidFill>
                  <a:srgbClr val="30495D"/>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493C1DAF-38DB-13F7-8987-1E8203456398}"/>
                </a:ext>
              </a:extLst>
            </p:cNvPr>
            <p:cNvSpPr txBox="1"/>
            <p:nvPr/>
          </p:nvSpPr>
          <p:spPr>
            <a:xfrm>
              <a:off x="5217064" y="2133934"/>
              <a:ext cx="1842145" cy="369331"/>
            </a:xfrm>
            <a:prstGeom prst="rect">
              <a:avLst/>
            </a:prstGeom>
            <a:noFill/>
          </p:spPr>
          <p:txBody>
            <a:bodyPr wrap="square">
              <a:spAutoFit/>
            </a:bodyPr>
            <a:lstStyle/>
            <a:p>
              <a:pPr algn="ctr"/>
              <a:r>
                <a:rPr lang="en-US" sz="1200" b="1">
                  <a:solidFill>
                    <a:srgbClr val="30495D"/>
                  </a:solidFill>
                  <a:latin typeface="Segoe UI" panose="020B0502040204020203" pitchFamily="34" charset="0"/>
                  <a:ea typeface="Tahoma" panose="020B0604030504040204" pitchFamily="34" charset="0"/>
                  <a:cs typeface="Segoe UI" panose="020B0502040204020203" pitchFamily="34" charset="0"/>
                </a:rPr>
                <a:t>Development</a:t>
              </a:r>
              <a:endParaRPr lang="en-US" sz="1200" b="1">
                <a:solidFill>
                  <a:srgbClr val="30495D"/>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DA769A18-6D35-8314-0470-775ED8188AB2}"/>
                </a:ext>
              </a:extLst>
            </p:cNvPr>
            <p:cNvSpPr txBox="1"/>
            <p:nvPr/>
          </p:nvSpPr>
          <p:spPr>
            <a:xfrm>
              <a:off x="7235466" y="2133934"/>
              <a:ext cx="1842145" cy="369331"/>
            </a:xfrm>
            <a:prstGeom prst="rect">
              <a:avLst/>
            </a:prstGeom>
            <a:noFill/>
          </p:spPr>
          <p:txBody>
            <a:bodyPr wrap="square">
              <a:spAutoFit/>
            </a:bodyPr>
            <a:lstStyle/>
            <a:p>
              <a:pPr algn="ctr"/>
              <a:r>
                <a:rPr lang="en-US" sz="1200" b="1">
                  <a:solidFill>
                    <a:srgbClr val="30495D"/>
                  </a:solidFill>
                  <a:latin typeface="Segoe UI" panose="020B0502040204020203" pitchFamily="34" charset="0"/>
                  <a:ea typeface="Tahoma" panose="020B0604030504040204" pitchFamily="34" charset="0"/>
                  <a:cs typeface="Segoe UI" panose="020B0502040204020203" pitchFamily="34" charset="0"/>
                </a:rPr>
                <a:t>Deployment</a:t>
              </a:r>
              <a:endParaRPr lang="en-US" sz="1200" b="1">
                <a:solidFill>
                  <a:srgbClr val="30495D"/>
                </a:solidFill>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C9FA9972-2B7E-BE6A-542F-034DE642301F}"/>
                </a:ext>
              </a:extLst>
            </p:cNvPr>
            <p:cNvSpPr txBox="1"/>
            <p:nvPr/>
          </p:nvSpPr>
          <p:spPr>
            <a:xfrm>
              <a:off x="9253869" y="2133934"/>
              <a:ext cx="1842145" cy="369331"/>
            </a:xfrm>
            <a:prstGeom prst="rect">
              <a:avLst/>
            </a:prstGeom>
            <a:noFill/>
          </p:spPr>
          <p:txBody>
            <a:bodyPr wrap="square">
              <a:spAutoFit/>
            </a:bodyPr>
            <a:lstStyle/>
            <a:p>
              <a:pPr algn="ctr"/>
              <a:r>
                <a:rPr lang="en-US" sz="1200" b="1">
                  <a:solidFill>
                    <a:srgbClr val="30495D"/>
                  </a:solidFill>
                  <a:latin typeface="Segoe UI" panose="020B0502040204020203" pitchFamily="34" charset="0"/>
                  <a:ea typeface="Tahoma" panose="020B0604030504040204" pitchFamily="34" charset="0"/>
                  <a:cs typeface="Segoe UI" panose="020B0502040204020203" pitchFamily="34" charset="0"/>
                </a:rPr>
                <a:t>Delivery</a:t>
              </a:r>
              <a:endParaRPr lang="en-US" sz="1200" b="1">
                <a:solidFill>
                  <a:srgbClr val="30495D"/>
                </a:solidFill>
                <a:latin typeface="Segoe UI" panose="020B0502040204020203" pitchFamily="34" charset="0"/>
                <a:cs typeface="Segoe UI" panose="020B0502040204020203" pitchFamily="34" charset="0"/>
              </a:endParaRPr>
            </a:p>
          </p:txBody>
        </p:sp>
      </p:grpSp>
      <p:sp>
        <p:nvSpPr>
          <p:cNvPr id="23" name="TextBox 22">
            <a:extLst>
              <a:ext uri="{FF2B5EF4-FFF2-40B4-BE49-F238E27FC236}">
                <a16:creationId xmlns:a16="http://schemas.microsoft.com/office/drawing/2014/main" id="{D06B62D1-849E-B4E8-CADE-22C5CBA64BBA}"/>
              </a:ext>
            </a:extLst>
          </p:cNvPr>
          <p:cNvSpPr txBox="1"/>
          <p:nvPr/>
        </p:nvSpPr>
        <p:spPr>
          <a:xfrm>
            <a:off x="905627" y="2118925"/>
            <a:ext cx="1371600" cy="923330"/>
          </a:xfrm>
          <a:prstGeom prst="rect">
            <a:avLst/>
          </a:prstGeom>
          <a:noFill/>
        </p:spPr>
        <p:txBody>
          <a:bodyPr wrap="square">
            <a:spAutoFit/>
          </a:bodyPr>
          <a:lstStyle/>
          <a:p>
            <a:pPr marL="102870" indent="-102870">
              <a:buClr>
                <a:srgbClr val="47B2EB"/>
              </a:buClr>
              <a:buFont typeface="Wingdings" panose="05000000000000000000" pitchFamily="2" charset="2"/>
              <a:buChar char="§"/>
            </a:pPr>
            <a:r>
              <a:rPr lang="en-US" sz="900">
                <a:latin typeface="Segoe UI" panose="020B0502040204020203" pitchFamily="34" charset="0"/>
                <a:cs typeface="Segoe UI" panose="020B0502040204020203" pitchFamily="34" charset="0"/>
              </a:rPr>
              <a:t>Review the list of Bots</a:t>
            </a:r>
          </a:p>
          <a:p>
            <a:pPr marL="102870" indent="-102870">
              <a:buClr>
                <a:srgbClr val="47B2EB"/>
              </a:buClr>
              <a:buFont typeface="Wingdings" panose="05000000000000000000" pitchFamily="2" charset="2"/>
              <a:buChar char="§"/>
            </a:pPr>
            <a:r>
              <a:rPr lang="en-US" sz="900">
                <a:latin typeface="Segoe UI" panose="020B0502040204020203" pitchFamily="34" charset="0"/>
                <a:cs typeface="Segoe UI" panose="020B0502040204020203" pitchFamily="34" charset="0"/>
              </a:rPr>
              <a:t>Bot Prioritization. </a:t>
            </a:r>
          </a:p>
          <a:p>
            <a:pPr marL="102870" indent="-102870">
              <a:buClr>
                <a:srgbClr val="47B2EB"/>
              </a:buClr>
              <a:buFont typeface="Wingdings" panose="05000000000000000000" pitchFamily="2" charset="2"/>
              <a:buChar char="§"/>
            </a:pPr>
            <a:r>
              <a:rPr lang="en-US" sz="900">
                <a:latin typeface="Segoe UI" panose="020B0502040204020203" pitchFamily="34" charset="0"/>
                <a:cs typeface="Segoe UI" panose="020B0502040204020203" pitchFamily="34" charset="0"/>
              </a:rPr>
              <a:t>Identify Critical 8-10 Bots for Migration</a:t>
            </a:r>
          </a:p>
          <a:p>
            <a:pPr marL="102870" indent="-102870">
              <a:buClr>
                <a:srgbClr val="47B2EB"/>
              </a:buClr>
              <a:buFont typeface="Wingdings" panose="05000000000000000000" pitchFamily="2" charset="2"/>
              <a:buChar char="§"/>
            </a:pPr>
            <a:r>
              <a:rPr lang="en-US" sz="900">
                <a:latin typeface="Segoe UI" panose="020B0502040204020203" pitchFamily="34" charset="0"/>
                <a:cs typeface="Segoe UI" panose="020B0502040204020203" pitchFamily="34" charset="0"/>
              </a:rPr>
              <a:t>Resources Planning</a:t>
            </a:r>
          </a:p>
        </p:txBody>
      </p:sp>
      <p:sp>
        <p:nvSpPr>
          <p:cNvPr id="24" name="TextBox 23">
            <a:extLst>
              <a:ext uri="{FF2B5EF4-FFF2-40B4-BE49-F238E27FC236}">
                <a16:creationId xmlns:a16="http://schemas.microsoft.com/office/drawing/2014/main" id="{51476EF7-C0D7-1E40-D535-5D4F1C444AC6}"/>
              </a:ext>
            </a:extLst>
          </p:cNvPr>
          <p:cNvSpPr txBox="1"/>
          <p:nvPr/>
        </p:nvSpPr>
        <p:spPr>
          <a:xfrm>
            <a:off x="2441894" y="2118925"/>
            <a:ext cx="1371600" cy="784830"/>
          </a:xfrm>
          <a:prstGeom prst="rect">
            <a:avLst/>
          </a:prstGeom>
          <a:noFill/>
        </p:spPr>
        <p:txBody>
          <a:bodyPr wrap="square">
            <a:spAutoFit/>
          </a:bodyPr>
          <a:lstStyle/>
          <a:p>
            <a:pPr marL="102870" indent="-102870">
              <a:buClr>
                <a:srgbClr val="47B2EB"/>
              </a:buClr>
              <a:buFont typeface="Wingdings" panose="05000000000000000000" pitchFamily="2" charset="2"/>
              <a:buChar char="§"/>
            </a:pPr>
            <a:r>
              <a:rPr lang="en-US" sz="900">
                <a:latin typeface="Segoe UI" panose="020B0502040204020203" pitchFamily="34" charset="0"/>
                <a:cs typeface="Segoe UI" panose="020B0502040204020203" pitchFamily="34" charset="0"/>
              </a:rPr>
              <a:t>Framework </a:t>
            </a:r>
          </a:p>
          <a:p>
            <a:pPr marL="102870" indent="-102870">
              <a:buClr>
                <a:srgbClr val="47B2EB"/>
              </a:buClr>
              <a:buFont typeface="Wingdings" panose="05000000000000000000" pitchFamily="2" charset="2"/>
              <a:buChar char="§"/>
            </a:pPr>
            <a:r>
              <a:rPr lang="en-US" sz="900">
                <a:latin typeface="Segoe UI" panose="020B0502040204020203" pitchFamily="34" charset="0"/>
                <a:cs typeface="Segoe UI" panose="020B0502040204020203" pitchFamily="34" charset="0"/>
              </a:rPr>
              <a:t>Reusable Components</a:t>
            </a:r>
          </a:p>
          <a:p>
            <a:pPr marL="102870" indent="-102870">
              <a:buClr>
                <a:srgbClr val="47B2EB"/>
              </a:buClr>
              <a:buFont typeface="Wingdings" panose="05000000000000000000" pitchFamily="2" charset="2"/>
              <a:buChar char="§"/>
            </a:pPr>
            <a:r>
              <a:rPr lang="en-US" sz="900">
                <a:latin typeface="Segoe UI" panose="020B0502040204020203" pitchFamily="34" charset="0"/>
                <a:cs typeface="Segoe UI" panose="020B0502040204020203" pitchFamily="34" charset="0"/>
              </a:rPr>
              <a:t>Integrations</a:t>
            </a:r>
          </a:p>
          <a:p>
            <a:pPr marL="102870" indent="-102870">
              <a:buClr>
                <a:srgbClr val="47B2EB"/>
              </a:buClr>
              <a:buFont typeface="Wingdings" panose="05000000000000000000" pitchFamily="2" charset="2"/>
              <a:buChar char="§"/>
            </a:pPr>
            <a:r>
              <a:rPr lang="en-US" sz="900">
                <a:latin typeface="Segoe UI" panose="020B0502040204020203" pitchFamily="34" charset="0"/>
                <a:cs typeface="Segoe UI" panose="020B0502040204020203" pitchFamily="34" charset="0"/>
              </a:rPr>
              <a:t>Target Platform</a:t>
            </a:r>
          </a:p>
        </p:txBody>
      </p:sp>
      <p:sp>
        <p:nvSpPr>
          <p:cNvPr id="25" name="TextBox 24">
            <a:extLst>
              <a:ext uri="{FF2B5EF4-FFF2-40B4-BE49-F238E27FC236}">
                <a16:creationId xmlns:a16="http://schemas.microsoft.com/office/drawing/2014/main" id="{61486AFA-FEE5-9920-04FD-1706E03E29E7}"/>
              </a:ext>
            </a:extLst>
          </p:cNvPr>
          <p:cNvSpPr txBox="1"/>
          <p:nvPr/>
        </p:nvSpPr>
        <p:spPr>
          <a:xfrm>
            <a:off x="3934571" y="2118925"/>
            <a:ext cx="1371600" cy="369332"/>
          </a:xfrm>
          <a:prstGeom prst="rect">
            <a:avLst/>
          </a:prstGeom>
          <a:noFill/>
        </p:spPr>
        <p:txBody>
          <a:bodyPr wrap="square">
            <a:spAutoFit/>
          </a:bodyPr>
          <a:lstStyle/>
          <a:p>
            <a:pPr marL="102870" indent="-102870">
              <a:buClr>
                <a:srgbClr val="47B2EB"/>
              </a:buClr>
              <a:buFont typeface="Wingdings" panose="05000000000000000000" pitchFamily="2" charset="2"/>
              <a:buChar char="§"/>
            </a:pPr>
            <a:r>
              <a:rPr lang="en-US" sz="900">
                <a:latin typeface="Segoe UI" panose="020B0502040204020203" pitchFamily="34" charset="0"/>
                <a:cs typeface="Segoe UI" panose="020B0502040204020203" pitchFamily="34" charset="0"/>
              </a:rPr>
              <a:t>Development of critical Bots</a:t>
            </a:r>
          </a:p>
        </p:txBody>
      </p:sp>
      <p:sp>
        <p:nvSpPr>
          <p:cNvPr id="26" name="TextBox 25">
            <a:extLst>
              <a:ext uri="{FF2B5EF4-FFF2-40B4-BE49-F238E27FC236}">
                <a16:creationId xmlns:a16="http://schemas.microsoft.com/office/drawing/2014/main" id="{F9DCE769-2D77-760C-842F-B65AAD0FFF76}"/>
              </a:ext>
            </a:extLst>
          </p:cNvPr>
          <p:cNvSpPr txBox="1"/>
          <p:nvPr/>
        </p:nvSpPr>
        <p:spPr>
          <a:xfrm>
            <a:off x="5439262" y="2118925"/>
            <a:ext cx="1371600" cy="369332"/>
          </a:xfrm>
          <a:prstGeom prst="rect">
            <a:avLst/>
          </a:prstGeom>
          <a:noFill/>
        </p:spPr>
        <p:txBody>
          <a:bodyPr wrap="square">
            <a:spAutoFit/>
          </a:bodyPr>
          <a:lstStyle/>
          <a:p>
            <a:pPr marL="102870" indent="-102870">
              <a:buClr>
                <a:srgbClr val="47B2EB"/>
              </a:buClr>
              <a:buFont typeface="Wingdings" panose="05000000000000000000" pitchFamily="2" charset="2"/>
              <a:buChar char="§"/>
            </a:pPr>
            <a:r>
              <a:rPr lang="en-US" sz="900">
                <a:latin typeface="Segoe UI" panose="020B0502040204020203" pitchFamily="34" charset="0"/>
                <a:cs typeface="Segoe UI" panose="020B0502040204020203" pitchFamily="34" charset="0"/>
              </a:rPr>
              <a:t>Deployment</a:t>
            </a:r>
          </a:p>
          <a:p>
            <a:pPr marL="102870" indent="-102870">
              <a:buClr>
                <a:srgbClr val="47B2EB"/>
              </a:buClr>
              <a:buFont typeface="Wingdings" panose="05000000000000000000" pitchFamily="2" charset="2"/>
              <a:buChar char="§"/>
            </a:pPr>
            <a:r>
              <a:rPr lang="en-US" sz="900">
                <a:latin typeface="Segoe UI" panose="020B0502040204020203" pitchFamily="34" charset="0"/>
                <a:cs typeface="Segoe UI" panose="020B0502040204020203" pitchFamily="34" charset="0"/>
              </a:rPr>
              <a:t>QA</a:t>
            </a:r>
          </a:p>
        </p:txBody>
      </p:sp>
      <p:sp>
        <p:nvSpPr>
          <p:cNvPr id="27" name="TextBox 26">
            <a:extLst>
              <a:ext uri="{FF2B5EF4-FFF2-40B4-BE49-F238E27FC236}">
                <a16:creationId xmlns:a16="http://schemas.microsoft.com/office/drawing/2014/main" id="{34C108BC-7C48-654A-F222-83B1A29291F6}"/>
              </a:ext>
            </a:extLst>
          </p:cNvPr>
          <p:cNvSpPr txBox="1"/>
          <p:nvPr/>
        </p:nvSpPr>
        <p:spPr>
          <a:xfrm>
            <a:off x="6992108" y="2118925"/>
            <a:ext cx="1371600" cy="369332"/>
          </a:xfrm>
          <a:prstGeom prst="rect">
            <a:avLst/>
          </a:prstGeom>
          <a:noFill/>
        </p:spPr>
        <p:txBody>
          <a:bodyPr wrap="square">
            <a:spAutoFit/>
          </a:bodyPr>
          <a:lstStyle/>
          <a:p>
            <a:pPr marL="102870" indent="-102870">
              <a:buClr>
                <a:srgbClr val="47B2EB"/>
              </a:buClr>
              <a:buFont typeface="Wingdings" panose="05000000000000000000" pitchFamily="2" charset="2"/>
              <a:buChar char="§"/>
            </a:pPr>
            <a:r>
              <a:rPr lang="en-US" sz="900">
                <a:latin typeface="Segoe UI" panose="020B0502040204020203" pitchFamily="34" charset="0"/>
                <a:cs typeface="Segoe UI" panose="020B0502040204020203" pitchFamily="34" charset="0"/>
              </a:rPr>
              <a:t>Pre-Prod Tests</a:t>
            </a:r>
          </a:p>
          <a:p>
            <a:pPr marL="102870" indent="-102870">
              <a:buClr>
                <a:srgbClr val="47B2EB"/>
              </a:buClr>
              <a:buFont typeface="Wingdings" panose="05000000000000000000" pitchFamily="2" charset="2"/>
              <a:buChar char="§"/>
            </a:pPr>
            <a:r>
              <a:rPr lang="en-US" sz="900">
                <a:latin typeface="Segoe UI" panose="020B0502040204020203" pitchFamily="34" charset="0"/>
                <a:cs typeface="Segoe UI" panose="020B0502040204020203" pitchFamily="34" charset="0"/>
              </a:rPr>
              <a:t>Business Review</a:t>
            </a:r>
          </a:p>
        </p:txBody>
      </p:sp>
      <p:cxnSp>
        <p:nvCxnSpPr>
          <p:cNvPr id="57" name="Straight Connector 56">
            <a:extLst>
              <a:ext uri="{FF2B5EF4-FFF2-40B4-BE49-F238E27FC236}">
                <a16:creationId xmlns:a16="http://schemas.microsoft.com/office/drawing/2014/main" id="{2DF26388-2A80-10BB-42E5-714D8CCEE00E}"/>
              </a:ext>
            </a:extLst>
          </p:cNvPr>
          <p:cNvCxnSpPr>
            <a:cxnSpLocks/>
          </p:cNvCxnSpPr>
          <p:nvPr/>
        </p:nvCxnSpPr>
        <p:spPr>
          <a:xfrm>
            <a:off x="2252658" y="3156814"/>
            <a:ext cx="0" cy="1221581"/>
          </a:xfrm>
          <a:prstGeom prst="line">
            <a:avLst/>
          </a:prstGeom>
          <a:ln>
            <a:gradFill>
              <a:gsLst>
                <a:gs pos="100000">
                  <a:schemeClr val="accent1">
                    <a:lumMod val="5000"/>
                    <a:lumOff val="95000"/>
                  </a:schemeClr>
                </a:gs>
                <a:gs pos="0">
                  <a:srgbClr val="30495D"/>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B6B49D-FB59-04F4-5CAF-8EEED7430850}"/>
              </a:ext>
            </a:extLst>
          </p:cNvPr>
          <p:cNvCxnSpPr>
            <a:cxnSpLocks/>
          </p:cNvCxnSpPr>
          <p:nvPr/>
        </p:nvCxnSpPr>
        <p:spPr>
          <a:xfrm>
            <a:off x="3845715" y="3156814"/>
            <a:ext cx="0" cy="1221581"/>
          </a:xfrm>
          <a:prstGeom prst="line">
            <a:avLst/>
          </a:prstGeom>
          <a:ln>
            <a:gradFill>
              <a:gsLst>
                <a:gs pos="100000">
                  <a:schemeClr val="accent1">
                    <a:lumMod val="5000"/>
                    <a:lumOff val="95000"/>
                  </a:schemeClr>
                </a:gs>
                <a:gs pos="0">
                  <a:srgbClr val="30495D"/>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2AEFCBB-9922-5E21-9E22-88B1BC45946E}"/>
              </a:ext>
            </a:extLst>
          </p:cNvPr>
          <p:cNvCxnSpPr>
            <a:cxnSpLocks/>
          </p:cNvCxnSpPr>
          <p:nvPr/>
        </p:nvCxnSpPr>
        <p:spPr>
          <a:xfrm>
            <a:off x="5438772" y="3156814"/>
            <a:ext cx="0" cy="1221581"/>
          </a:xfrm>
          <a:prstGeom prst="line">
            <a:avLst/>
          </a:prstGeom>
          <a:ln>
            <a:gradFill>
              <a:gsLst>
                <a:gs pos="100000">
                  <a:schemeClr val="accent1">
                    <a:lumMod val="5000"/>
                    <a:lumOff val="95000"/>
                  </a:schemeClr>
                </a:gs>
                <a:gs pos="0">
                  <a:srgbClr val="30495D"/>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008C82D-8703-3331-1AB5-5CECA7A41377}"/>
              </a:ext>
            </a:extLst>
          </p:cNvPr>
          <p:cNvCxnSpPr>
            <a:cxnSpLocks/>
          </p:cNvCxnSpPr>
          <p:nvPr/>
        </p:nvCxnSpPr>
        <p:spPr>
          <a:xfrm>
            <a:off x="7031829" y="3156814"/>
            <a:ext cx="0" cy="1221581"/>
          </a:xfrm>
          <a:prstGeom prst="line">
            <a:avLst/>
          </a:prstGeom>
          <a:ln>
            <a:gradFill>
              <a:gsLst>
                <a:gs pos="100000">
                  <a:schemeClr val="accent1">
                    <a:lumMod val="5000"/>
                    <a:lumOff val="95000"/>
                  </a:schemeClr>
                </a:gs>
                <a:gs pos="0">
                  <a:srgbClr val="30495D"/>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7AA3156-6D6D-FF9C-EB28-1ED29D5EF490}"/>
              </a:ext>
            </a:extLst>
          </p:cNvPr>
          <p:cNvSpPr txBox="1"/>
          <p:nvPr/>
        </p:nvSpPr>
        <p:spPr bwMode="auto">
          <a:xfrm>
            <a:off x="4320793" y="459545"/>
            <a:ext cx="658503" cy="658503"/>
          </a:xfrm>
          <a:prstGeom prst="ellipse">
            <a:avLst/>
          </a:prstGeom>
          <a:solidFill>
            <a:srgbClr val="00B0F0"/>
          </a:soli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defPPr>
              <a:defRPr lang="en-US"/>
            </a:defPPr>
            <a:lvl1pPr algn="ctr" defTabSz="1016648">
              <a:defRPr sz="1200" b="1" kern="0">
                <a:solidFill>
                  <a:schemeClr val="bg1"/>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endParaRPr lang="en-US"/>
          </a:p>
          <a:p>
            <a:endParaRPr lang="en-US"/>
          </a:p>
          <a:p>
            <a:endParaRPr lang="en-US"/>
          </a:p>
        </p:txBody>
      </p:sp>
      <p:pic>
        <p:nvPicPr>
          <p:cNvPr id="66" name="Graphic 65">
            <a:extLst>
              <a:ext uri="{FF2B5EF4-FFF2-40B4-BE49-F238E27FC236}">
                <a16:creationId xmlns:a16="http://schemas.microsoft.com/office/drawing/2014/main" id="{EBBAAB09-14E0-0713-BB67-408C8B7AB50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485977" y="620789"/>
            <a:ext cx="323076" cy="323076"/>
          </a:xfrm>
          <a:prstGeom prst="rect">
            <a:avLst/>
          </a:prstGeom>
        </p:spPr>
      </p:pic>
      <p:sp>
        <p:nvSpPr>
          <p:cNvPr id="4" name="Rectangle 3">
            <a:extLst>
              <a:ext uri="{FF2B5EF4-FFF2-40B4-BE49-F238E27FC236}">
                <a16:creationId xmlns:a16="http://schemas.microsoft.com/office/drawing/2014/main" id="{4C2AD707-9E64-CC30-3597-39C6270B2EC1}"/>
              </a:ext>
            </a:extLst>
          </p:cNvPr>
          <p:cNvSpPr/>
          <p:nvPr/>
        </p:nvSpPr>
        <p:spPr>
          <a:xfrm>
            <a:off x="4965793" y="64083"/>
            <a:ext cx="3737693" cy="516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Not required</a:t>
            </a:r>
            <a:endParaRPr lang="en-IN"/>
          </a:p>
        </p:txBody>
      </p:sp>
    </p:spTree>
    <p:extLst>
      <p:ext uri="{BB962C8B-B14F-4D97-AF65-F5344CB8AC3E}">
        <p14:creationId xmlns:p14="http://schemas.microsoft.com/office/powerpoint/2010/main" val="20534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2B41-3F5B-4801-BB49-092CFC930D8D}"/>
              </a:ext>
            </a:extLst>
          </p:cNvPr>
          <p:cNvSpPr>
            <a:spLocks noGrp="1"/>
          </p:cNvSpPr>
          <p:nvPr>
            <p:ph type="title"/>
          </p:nvPr>
        </p:nvSpPr>
        <p:spPr/>
        <p:txBody>
          <a:bodyPr>
            <a:normAutofit/>
          </a:bodyPr>
          <a:lstStyle/>
          <a:p>
            <a:pPr lvl="0"/>
            <a:r>
              <a:rPr lang="en-US"/>
              <a:t>Execution Approach </a:t>
            </a:r>
          </a:p>
        </p:txBody>
      </p:sp>
      <p:sp>
        <p:nvSpPr>
          <p:cNvPr id="14" name="Rounded Rectangle 2">
            <a:extLst>
              <a:ext uri="{FF2B5EF4-FFF2-40B4-BE49-F238E27FC236}">
                <a16:creationId xmlns:a16="http://schemas.microsoft.com/office/drawing/2014/main" id="{FC1EF577-494B-E0B8-083F-CF6B5E724872}"/>
              </a:ext>
            </a:extLst>
          </p:cNvPr>
          <p:cNvSpPr/>
          <p:nvPr/>
        </p:nvSpPr>
        <p:spPr>
          <a:xfrm>
            <a:off x="609312" y="588752"/>
            <a:ext cx="8137123" cy="4132335"/>
          </a:xfrm>
          <a:prstGeom prst="roundRect">
            <a:avLst>
              <a:gd name="adj" fmla="val 5571"/>
            </a:avLst>
          </a:prstGeom>
          <a:solidFill>
            <a:schemeClr val="bg1"/>
          </a:solidFill>
          <a:ln w="3175">
            <a:solidFill>
              <a:srgbClr val="4CD5F7"/>
            </a:solidFill>
            <a:prstDash val="dashDot"/>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endParaRPr lang="en-US" sz="1350">
              <a:solidFill>
                <a:schemeClr val="dk1"/>
              </a:solidFill>
            </a:endParaRPr>
          </a:p>
        </p:txBody>
      </p:sp>
      <p:sp>
        <p:nvSpPr>
          <p:cNvPr id="16" name="TextBox 15">
            <a:extLst>
              <a:ext uri="{FF2B5EF4-FFF2-40B4-BE49-F238E27FC236}">
                <a16:creationId xmlns:a16="http://schemas.microsoft.com/office/drawing/2014/main" id="{275BB254-A5B4-F84B-815E-671D80097888}"/>
              </a:ext>
            </a:extLst>
          </p:cNvPr>
          <p:cNvSpPr txBox="1"/>
          <p:nvPr/>
        </p:nvSpPr>
        <p:spPr>
          <a:xfrm>
            <a:off x="893947" y="878073"/>
            <a:ext cx="7640741" cy="3316934"/>
          </a:xfrm>
          <a:prstGeom prst="rect">
            <a:avLst/>
          </a:prstGeom>
          <a:noFill/>
        </p:spPr>
        <p:txBody>
          <a:bodyPr wrap="square" rtlCol="0">
            <a:spAutoFit/>
          </a:bodyPr>
          <a:lstStyle/>
          <a:p>
            <a:pPr marL="214313" indent="-214313">
              <a:lnSpc>
                <a:spcPct val="150000"/>
              </a:lnSpc>
              <a:buFont typeface="Wingdings" panose="05000000000000000000" pitchFamily="2" charset="2"/>
              <a:buChar char="§"/>
            </a:pPr>
            <a:r>
              <a:rPr lang="en-GB" sz="1200" b="1">
                <a:solidFill>
                  <a:srgbClr val="007976"/>
                </a:solidFill>
                <a:latin typeface="Segoe UI" panose="020B0502040204020203" pitchFamily="34" charset="0"/>
                <a:cs typeface="Segoe UI" panose="020B0502040204020203" pitchFamily="34" charset="0"/>
              </a:rPr>
              <a:t>Bot Prioritization:</a:t>
            </a:r>
            <a:endParaRPr lang="en-GB" sz="1200">
              <a:latin typeface="Segoe UI" panose="020B0502040204020203" pitchFamily="34" charset="0"/>
              <a:cs typeface="Segoe UI" panose="020B0502040204020203" pitchFamily="34" charset="0"/>
            </a:endParaRPr>
          </a:p>
          <a:p>
            <a:pPr marL="214313" indent="-214313">
              <a:lnSpc>
                <a:spcPct val="150000"/>
              </a:lnSpc>
              <a:buClr>
                <a:srgbClr val="CCD814"/>
              </a:buClr>
              <a:buFont typeface="Wingdings" panose="05000000000000000000" pitchFamily="2" charset="2"/>
              <a:buChar char="§"/>
            </a:pPr>
            <a:r>
              <a:rPr lang="en-GB" sz="1050">
                <a:latin typeface="Segoe UI" panose="020B0502040204020203" pitchFamily="34" charset="0"/>
                <a:cs typeface="Segoe UI" panose="020B0502040204020203" pitchFamily="34" charset="0"/>
              </a:rPr>
              <a:t>The bot prioritization would be done based on factors like region, business criticality, most value generating bots, bot frequency etc</a:t>
            </a:r>
          </a:p>
          <a:p>
            <a:pPr marL="214313" indent="-214313">
              <a:lnSpc>
                <a:spcPct val="150000"/>
              </a:lnSpc>
              <a:buClr>
                <a:srgbClr val="CCD814"/>
              </a:buClr>
              <a:buFont typeface="Wingdings" panose="05000000000000000000" pitchFamily="2" charset="2"/>
              <a:buChar char="§"/>
            </a:pPr>
            <a:endParaRPr lang="en-GB" sz="1050">
              <a:latin typeface="Segoe UI" panose="020B0502040204020203" pitchFamily="34" charset="0"/>
              <a:cs typeface="Segoe UI" panose="020B0502040204020203" pitchFamily="34" charset="0"/>
            </a:endParaRPr>
          </a:p>
          <a:p>
            <a:pPr marL="214313" indent="-214313">
              <a:lnSpc>
                <a:spcPct val="150000"/>
              </a:lnSpc>
              <a:buClr>
                <a:srgbClr val="CCD814"/>
              </a:buClr>
              <a:buFont typeface="Wingdings" panose="05000000000000000000" pitchFamily="2" charset="2"/>
              <a:buChar char="§"/>
            </a:pPr>
            <a:endParaRPr lang="en-GB" sz="1050">
              <a:latin typeface="Segoe UI" panose="020B0502040204020203" pitchFamily="34" charset="0"/>
              <a:cs typeface="Segoe UI" panose="020B0502040204020203" pitchFamily="34" charset="0"/>
            </a:endParaRPr>
          </a:p>
          <a:p>
            <a:pPr marL="214313" indent="-214313">
              <a:lnSpc>
                <a:spcPct val="150000"/>
              </a:lnSpc>
              <a:buFont typeface="Wingdings" panose="05000000000000000000" pitchFamily="2" charset="2"/>
              <a:buChar char="§"/>
            </a:pPr>
            <a:r>
              <a:rPr lang="en-GB" sz="1200" b="1">
                <a:solidFill>
                  <a:srgbClr val="007976"/>
                </a:solidFill>
                <a:latin typeface="Segoe UI" panose="020B0502040204020203" pitchFamily="34" charset="0"/>
                <a:cs typeface="Segoe UI" panose="020B0502040204020203" pitchFamily="34" charset="0"/>
              </a:rPr>
              <a:t>Framework and Reusable Components:</a:t>
            </a:r>
            <a:endParaRPr lang="en-GB" sz="1200">
              <a:latin typeface="Segoe UI" panose="020B0502040204020203" pitchFamily="34" charset="0"/>
              <a:cs typeface="Segoe UI" panose="020B0502040204020203" pitchFamily="34" charset="0"/>
            </a:endParaRPr>
          </a:p>
          <a:p>
            <a:pPr marL="214313" indent="-214313">
              <a:lnSpc>
                <a:spcPct val="150000"/>
              </a:lnSpc>
              <a:buClr>
                <a:srgbClr val="CCD814"/>
              </a:buClr>
              <a:buFont typeface="Wingdings" panose="05000000000000000000" pitchFamily="2" charset="2"/>
              <a:buChar char="§"/>
            </a:pPr>
            <a:r>
              <a:rPr lang="en-US" sz="1050">
                <a:latin typeface="Segoe UI" panose="020B0502040204020203" pitchFamily="34" charset="0"/>
                <a:cs typeface="Segoe UI" panose="020B0502040204020203" pitchFamily="34" charset="0"/>
              </a:rPr>
              <a:t>The exiting Europe and China Python platforms will be analyzed and used for Bot Migration. It will follow the exiting platform solution,    design and reusable components. Focus would be on bot migration using exiting solution</a:t>
            </a:r>
            <a:endParaRPr lang="en-GB" sz="1050">
              <a:latin typeface="Segoe UI" panose="020B0502040204020203" pitchFamily="34" charset="0"/>
              <a:cs typeface="Segoe UI" panose="020B0502040204020203" pitchFamily="34" charset="0"/>
            </a:endParaRPr>
          </a:p>
          <a:p>
            <a:pPr marL="214313" indent="-214313">
              <a:lnSpc>
                <a:spcPct val="150000"/>
              </a:lnSpc>
              <a:buClr>
                <a:srgbClr val="CCD814"/>
              </a:buClr>
              <a:buFont typeface="Wingdings" panose="05000000000000000000" pitchFamily="2" charset="2"/>
              <a:buChar char="§"/>
            </a:pPr>
            <a:endParaRPr lang="en-GB" sz="1050">
              <a:latin typeface="Segoe UI" panose="020B0502040204020203" pitchFamily="34" charset="0"/>
              <a:cs typeface="Segoe UI" panose="020B0502040204020203" pitchFamily="34" charset="0"/>
            </a:endParaRPr>
          </a:p>
          <a:p>
            <a:pPr marL="214313" indent="-214313">
              <a:lnSpc>
                <a:spcPct val="150000"/>
              </a:lnSpc>
              <a:buFont typeface="Wingdings" panose="05000000000000000000" pitchFamily="2" charset="2"/>
              <a:buChar char="§"/>
            </a:pPr>
            <a:r>
              <a:rPr lang="en-GB" sz="1200" b="1">
                <a:solidFill>
                  <a:srgbClr val="007976"/>
                </a:solidFill>
                <a:latin typeface="Segoe UI" panose="020B0502040204020203" pitchFamily="34" charset="0"/>
                <a:cs typeface="Segoe UI" panose="020B0502040204020203" pitchFamily="34" charset="0"/>
              </a:rPr>
              <a:t>Target Platform:</a:t>
            </a:r>
            <a:endParaRPr lang="en-GB" sz="1200">
              <a:latin typeface="Segoe UI" panose="020B0502040204020203" pitchFamily="34" charset="0"/>
              <a:cs typeface="Segoe UI" panose="020B0502040204020203" pitchFamily="34" charset="0"/>
            </a:endParaRPr>
          </a:p>
          <a:p>
            <a:pPr marL="214313" indent="-214313">
              <a:lnSpc>
                <a:spcPct val="150000"/>
              </a:lnSpc>
              <a:buClr>
                <a:srgbClr val="CCD814"/>
              </a:buClr>
              <a:buFont typeface="Wingdings" panose="05000000000000000000" pitchFamily="2" charset="2"/>
              <a:buChar char="§"/>
            </a:pPr>
            <a:r>
              <a:rPr lang="en-US" sz="1050">
                <a:latin typeface="Segoe UI" panose="020B0502040204020203" pitchFamily="34" charset="0"/>
                <a:cs typeface="Segoe UI" panose="020B0502040204020203" pitchFamily="34" charset="0"/>
              </a:rPr>
              <a:t>Bots in US, APJ should migrate to China Python platform and the Bots in Europe to migrate to Europe Python platform</a:t>
            </a:r>
            <a:endParaRPr lang="en-GB" sz="1050">
              <a:latin typeface="Segoe UI" panose="020B0502040204020203" pitchFamily="34" charset="0"/>
              <a:cs typeface="Segoe UI" panose="020B0502040204020203" pitchFamily="34" charset="0"/>
            </a:endParaRPr>
          </a:p>
          <a:p>
            <a:pPr marL="214313" indent="-214313">
              <a:lnSpc>
                <a:spcPct val="150000"/>
              </a:lnSpc>
              <a:buClr>
                <a:srgbClr val="CCD814"/>
              </a:buClr>
              <a:buFont typeface="Wingdings" panose="05000000000000000000" pitchFamily="2" charset="2"/>
              <a:buChar char="§"/>
            </a:pPr>
            <a:endParaRPr lang="en-GB" sz="1050">
              <a:latin typeface="Segoe UI" panose="020B0502040204020203" pitchFamily="34" charset="0"/>
              <a:cs typeface="Segoe UI" panose="020B0502040204020203" pitchFamily="34" charset="0"/>
            </a:endParaRPr>
          </a:p>
          <a:p>
            <a:pPr marL="214313" indent="-214313">
              <a:lnSpc>
                <a:spcPct val="150000"/>
              </a:lnSpc>
              <a:buClr>
                <a:srgbClr val="CCD814"/>
              </a:buClr>
              <a:buFont typeface="Wingdings" panose="05000000000000000000" pitchFamily="2" charset="2"/>
              <a:buChar char="§"/>
            </a:pPr>
            <a:endParaRPr lang="en-GB" sz="1050">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B51D2B7-DF23-DF4C-A65F-C82D56276BDD}"/>
              </a:ext>
            </a:extLst>
          </p:cNvPr>
          <p:cNvSpPr/>
          <p:nvPr/>
        </p:nvSpPr>
        <p:spPr>
          <a:xfrm>
            <a:off x="4965793" y="64083"/>
            <a:ext cx="3737693" cy="516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Not required</a:t>
            </a:r>
            <a:endParaRPr lang="en-IN"/>
          </a:p>
        </p:txBody>
      </p:sp>
    </p:spTree>
    <p:extLst>
      <p:ext uri="{BB962C8B-B14F-4D97-AF65-F5344CB8AC3E}">
        <p14:creationId xmlns:p14="http://schemas.microsoft.com/office/powerpoint/2010/main" val="315677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F5370670-7F8A-4B46-A282-3C13EEC34820}"/>
              </a:ext>
            </a:extLst>
          </p:cNvPr>
          <p:cNvSpPr/>
          <p:nvPr/>
        </p:nvSpPr>
        <p:spPr>
          <a:xfrm>
            <a:off x="99392" y="432774"/>
            <a:ext cx="8945217" cy="4332785"/>
          </a:xfrm>
          <a:prstGeom prst="roundRect">
            <a:avLst>
              <a:gd name="adj" fmla="val 4169"/>
            </a:avLst>
          </a:prstGeom>
          <a:solidFill>
            <a:schemeClr val="bg1"/>
          </a:solidFill>
          <a:ln w="3175">
            <a:solidFill>
              <a:srgbClr val="4CD5F7"/>
            </a:solidFill>
            <a:prstDash val="dashDot"/>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endParaRPr lang="en-US" sz="1350"/>
          </a:p>
        </p:txBody>
      </p:sp>
      <p:sp>
        <p:nvSpPr>
          <p:cNvPr id="52" name="Rectangle: Rounded Corners 51">
            <a:extLst>
              <a:ext uri="{FF2B5EF4-FFF2-40B4-BE49-F238E27FC236}">
                <a16:creationId xmlns:a16="http://schemas.microsoft.com/office/drawing/2014/main" id="{BEA37394-80F8-9A52-7E7B-D741BF35CB47}"/>
              </a:ext>
            </a:extLst>
          </p:cNvPr>
          <p:cNvSpPr/>
          <p:nvPr/>
        </p:nvSpPr>
        <p:spPr>
          <a:xfrm>
            <a:off x="3110551" y="1091424"/>
            <a:ext cx="1954368" cy="483942"/>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Rounded Corners 134">
            <a:extLst>
              <a:ext uri="{FF2B5EF4-FFF2-40B4-BE49-F238E27FC236}">
                <a16:creationId xmlns:a16="http://schemas.microsoft.com/office/drawing/2014/main" id="{6688BAB0-FD50-FF0F-1A4E-49178ADC3981}"/>
              </a:ext>
            </a:extLst>
          </p:cNvPr>
          <p:cNvSpPr/>
          <p:nvPr/>
        </p:nvSpPr>
        <p:spPr>
          <a:xfrm>
            <a:off x="3159187" y="1135143"/>
            <a:ext cx="412286" cy="396503"/>
          </a:xfrm>
          <a:prstGeom prst="roundRect">
            <a:avLst>
              <a:gd name="adj" fmla="val 155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Rectangle: Rounded Corners 50">
            <a:extLst>
              <a:ext uri="{FF2B5EF4-FFF2-40B4-BE49-F238E27FC236}">
                <a16:creationId xmlns:a16="http://schemas.microsoft.com/office/drawing/2014/main" id="{C2C48B36-2C7F-BBE4-2A08-2DCE4E2A181C}"/>
              </a:ext>
            </a:extLst>
          </p:cNvPr>
          <p:cNvSpPr/>
          <p:nvPr/>
        </p:nvSpPr>
        <p:spPr>
          <a:xfrm>
            <a:off x="3110551" y="505636"/>
            <a:ext cx="1954368" cy="483942"/>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Rounded Corners 131">
            <a:extLst>
              <a:ext uri="{FF2B5EF4-FFF2-40B4-BE49-F238E27FC236}">
                <a16:creationId xmlns:a16="http://schemas.microsoft.com/office/drawing/2014/main" id="{96E9A16F-14D5-B7D2-8BA8-1475C0D4B11B}"/>
              </a:ext>
            </a:extLst>
          </p:cNvPr>
          <p:cNvSpPr/>
          <p:nvPr/>
        </p:nvSpPr>
        <p:spPr>
          <a:xfrm>
            <a:off x="3159187" y="549356"/>
            <a:ext cx="412286" cy="396503"/>
          </a:xfrm>
          <a:prstGeom prst="roundRect">
            <a:avLst>
              <a:gd name="adj" fmla="val 155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6FF52B41-3F5B-4801-BB49-092CFC930D8D}"/>
              </a:ext>
            </a:extLst>
          </p:cNvPr>
          <p:cNvSpPr>
            <a:spLocks noGrp="1"/>
          </p:cNvSpPr>
          <p:nvPr>
            <p:ph type="title"/>
          </p:nvPr>
        </p:nvSpPr>
        <p:spPr/>
        <p:txBody>
          <a:bodyPr>
            <a:normAutofit/>
          </a:bodyPr>
          <a:lstStyle/>
          <a:p>
            <a:pPr lvl="0"/>
            <a:r>
              <a:rPr lang="en-US"/>
              <a:t>Execution Approach – Phase 2 (Monthly Release)</a:t>
            </a:r>
          </a:p>
        </p:txBody>
      </p:sp>
      <p:grpSp>
        <p:nvGrpSpPr>
          <p:cNvPr id="56" name="Group 55">
            <a:extLst>
              <a:ext uri="{FF2B5EF4-FFF2-40B4-BE49-F238E27FC236}">
                <a16:creationId xmlns:a16="http://schemas.microsoft.com/office/drawing/2014/main" id="{8B9F34A2-D9A3-6E8C-828E-B752F13D4BF8}"/>
              </a:ext>
            </a:extLst>
          </p:cNvPr>
          <p:cNvGrpSpPr/>
          <p:nvPr/>
        </p:nvGrpSpPr>
        <p:grpSpPr>
          <a:xfrm>
            <a:off x="2197889" y="2827605"/>
            <a:ext cx="4557715" cy="1221581"/>
            <a:chOff x="2994018" y="3800475"/>
            <a:chExt cx="5975403" cy="1628775"/>
          </a:xfrm>
        </p:grpSpPr>
        <p:cxnSp>
          <p:nvCxnSpPr>
            <p:cNvPr id="57" name="Straight Connector 56">
              <a:extLst>
                <a:ext uri="{FF2B5EF4-FFF2-40B4-BE49-F238E27FC236}">
                  <a16:creationId xmlns:a16="http://schemas.microsoft.com/office/drawing/2014/main" id="{2DF26388-2A80-10BB-42E5-714D8CCEE00E}"/>
                </a:ext>
              </a:extLst>
            </p:cNvPr>
            <p:cNvCxnSpPr>
              <a:cxnSpLocks/>
            </p:cNvCxnSpPr>
            <p:nvPr/>
          </p:nvCxnSpPr>
          <p:spPr>
            <a:xfrm>
              <a:off x="2994018" y="3800475"/>
              <a:ext cx="0" cy="1628775"/>
            </a:xfrm>
            <a:prstGeom prst="line">
              <a:avLst/>
            </a:prstGeom>
            <a:ln>
              <a:gradFill>
                <a:gsLst>
                  <a:gs pos="100000">
                    <a:schemeClr val="accent1">
                      <a:lumMod val="5000"/>
                      <a:lumOff val="95000"/>
                    </a:schemeClr>
                  </a:gs>
                  <a:gs pos="0">
                    <a:srgbClr val="30495D"/>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B6B49D-FB59-04F4-5CAF-8EEED7430850}"/>
                </a:ext>
              </a:extLst>
            </p:cNvPr>
            <p:cNvCxnSpPr>
              <a:cxnSpLocks/>
            </p:cNvCxnSpPr>
            <p:nvPr/>
          </p:nvCxnSpPr>
          <p:spPr>
            <a:xfrm>
              <a:off x="4985819" y="3800475"/>
              <a:ext cx="0" cy="1628775"/>
            </a:xfrm>
            <a:prstGeom prst="line">
              <a:avLst/>
            </a:prstGeom>
            <a:ln>
              <a:gradFill>
                <a:gsLst>
                  <a:gs pos="100000">
                    <a:schemeClr val="accent1">
                      <a:lumMod val="5000"/>
                      <a:lumOff val="95000"/>
                    </a:schemeClr>
                  </a:gs>
                  <a:gs pos="0">
                    <a:srgbClr val="30495D"/>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2AEFCBB-9922-5E21-9E22-88B1BC45946E}"/>
                </a:ext>
              </a:extLst>
            </p:cNvPr>
            <p:cNvCxnSpPr>
              <a:cxnSpLocks/>
            </p:cNvCxnSpPr>
            <p:nvPr/>
          </p:nvCxnSpPr>
          <p:spPr>
            <a:xfrm>
              <a:off x="6977620" y="3800475"/>
              <a:ext cx="0" cy="1628775"/>
            </a:xfrm>
            <a:prstGeom prst="line">
              <a:avLst/>
            </a:prstGeom>
            <a:ln>
              <a:gradFill>
                <a:gsLst>
                  <a:gs pos="100000">
                    <a:schemeClr val="accent1">
                      <a:lumMod val="5000"/>
                      <a:lumOff val="95000"/>
                    </a:schemeClr>
                  </a:gs>
                  <a:gs pos="0">
                    <a:srgbClr val="30495D"/>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008C82D-8703-3331-1AB5-5CECA7A41377}"/>
                </a:ext>
              </a:extLst>
            </p:cNvPr>
            <p:cNvCxnSpPr>
              <a:cxnSpLocks/>
            </p:cNvCxnSpPr>
            <p:nvPr/>
          </p:nvCxnSpPr>
          <p:spPr>
            <a:xfrm>
              <a:off x="8969421" y="3800475"/>
              <a:ext cx="0" cy="1628775"/>
            </a:xfrm>
            <a:prstGeom prst="line">
              <a:avLst/>
            </a:prstGeom>
            <a:ln>
              <a:gradFill>
                <a:gsLst>
                  <a:gs pos="100000">
                    <a:schemeClr val="accent1">
                      <a:lumMod val="5000"/>
                      <a:lumOff val="95000"/>
                    </a:schemeClr>
                  </a:gs>
                  <a:gs pos="0">
                    <a:srgbClr val="30495D"/>
                  </a:gs>
                </a:gsLst>
                <a:lin ang="5400000" scaled="1"/>
              </a:gradFill>
              <a:prstDash val="dash"/>
            </a:ln>
          </p:spPr>
          <p:style>
            <a:lnRef idx="1">
              <a:schemeClr val="accent1"/>
            </a:lnRef>
            <a:fillRef idx="0">
              <a:schemeClr val="accent1"/>
            </a:fillRef>
            <a:effectRef idx="0">
              <a:schemeClr val="accent1"/>
            </a:effectRef>
            <a:fontRef idx="minor">
              <a:schemeClr val="tx1"/>
            </a:fontRef>
          </p:style>
        </p:cxnSp>
      </p:grpSp>
      <p:sp>
        <p:nvSpPr>
          <p:cNvPr id="62" name="Rectangle: Rounded Corners 61">
            <a:extLst>
              <a:ext uri="{FF2B5EF4-FFF2-40B4-BE49-F238E27FC236}">
                <a16:creationId xmlns:a16="http://schemas.microsoft.com/office/drawing/2014/main" id="{412716BC-53EA-AECC-C632-B5C50A0B984F}"/>
              </a:ext>
            </a:extLst>
          </p:cNvPr>
          <p:cNvSpPr/>
          <p:nvPr/>
        </p:nvSpPr>
        <p:spPr>
          <a:xfrm>
            <a:off x="510432" y="2659749"/>
            <a:ext cx="8393539" cy="1964470"/>
          </a:xfrm>
          <a:prstGeom prst="roundRect">
            <a:avLst>
              <a:gd name="adj" fmla="val 6675"/>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Freeform: Shape 117">
            <a:extLst>
              <a:ext uri="{FF2B5EF4-FFF2-40B4-BE49-F238E27FC236}">
                <a16:creationId xmlns:a16="http://schemas.microsoft.com/office/drawing/2014/main" id="{4114300A-EC0F-93FF-38F8-DDA53E68B119}"/>
              </a:ext>
            </a:extLst>
          </p:cNvPr>
          <p:cNvSpPr/>
          <p:nvPr/>
        </p:nvSpPr>
        <p:spPr>
          <a:xfrm>
            <a:off x="1827489" y="634116"/>
            <a:ext cx="763718" cy="739946"/>
          </a:xfrm>
          <a:custGeom>
            <a:avLst/>
            <a:gdLst>
              <a:gd name="connsiteX0" fmla="*/ 0 w 765057"/>
              <a:gd name="connsiteY0" fmla="*/ 382529 h 765057"/>
              <a:gd name="connsiteX1" fmla="*/ 382529 w 765057"/>
              <a:gd name="connsiteY1" fmla="*/ 0 h 765057"/>
              <a:gd name="connsiteX2" fmla="*/ 765058 w 765057"/>
              <a:gd name="connsiteY2" fmla="*/ 382529 h 765057"/>
              <a:gd name="connsiteX3" fmla="*/ 382529 w 765057"/>
              <a:gd name="connsiteY3" fmla="*/ 765058 h 765057"/>
              <a:gd name="connsiteX4" fmla="*/ 0 w 765057"/>
              <a:gd name="connsiteY4" fmla="*/ 382529 h 765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057" h="765057">
                <a:moveTo>
                  <a:pt x="0" y="382529"/>
                </a:moveTo>
                <a:cubicBezTo>
                  <a:pt x="0" y="171264"/>
                  <a:pt x="171264" y="0"/>
                  <a:pt x="382529" y="0"/>
                </a:cubicBezTo>
                <a:cubicBezTo>
                  <a:pt x="593794" y="0"/>
                  <a:pt x="765058" y="171264"/>
                  <a:pt x="765058" y="382529"/>
                </a:cubicBezTo>
                <a:cubicBezTo>
                  <a:pt x="765058" y="593794"/>
                  <a:pt x="593794" y="765058"/>
                  <a:pt x="382529" y="765058"/>
                </a:cubicBezTo>
                <a:cubicBezTo>
                  <a:pt x="171264" y="765058"/>
                  <a:pt x="0" y="593794"/>
                  <a:pt x="0" y="382529"/>
                </a:cubicBezTo>
                <a:close/>
              </a:path>
            </a:pathLst>
          </a:custGeom>
          <a:solidFill>
            <a:srgbClr val="00B0F0"/>
          </a:soli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1016648"/>
            <a:endParaRPr lang="en-US" sz="1200" b="1" kern="0">
              <a:solidFill>
                <a:schemeClr val="bg1"/>
              </a:solidFill>
              <a:latin typeface="Segoe UI" panose="020B0502040204020203" pitchFamily="34" charset="0"/>
              <a:cs typeface="Segoe UI" panose="020B0502040204020203" pitchFamily="34" charset="0"/>
            </a:endParaRPr>
          </a:p>
        </p:txBody>
      </p:sp>
      <p:sp>
        <p:nvSpPr>
          <p:cNvPr id="120" name="Freeform: Shape 119">
            <a:extLst>
              <a:ext uri="{FF2B5EF4-FFF2-40B4-BE49-F238E27FC236}">
                <a16:creationId xmlns:a16="http://schemas.microsoft.com/office/drawing/2014/main" id="{9CC048A0-CCEC-93E7-E47A-5134795556B5}"/>
              </a:ext>
            </a:extLst>
          </p:cNvPr>
          <p:cNvSpPr/>
          <p:nvPr/>
        </p:nvSpPr>
        <p:spPr>
          <a:xfrm>
            <a:off x="1827489" y="1832343"/>
            <a:ext cx="763718" cy="739946"/>
          </a:xfrm>
          <a:custGeom>
            <a:avLst/>
            <a:gdLst>
              <a:gd name="connsiteX0" fmla="*/ 0 w 765057"/>
              <a:gd name="connsiteY0" fmla="*/ 382529 h 765057"/>
              <a:gd name="connsiteX1" fmla="*/ 382529 w 765057"/>
              <a:gd name="connsiteY1" fmla="*/ 0 h 765057"/>
              <a:gd name="connsiteX2" fmla="*/ 765058 w 765057"/>
              <a:gd name="connsiteY2" fmla="*/ 382529 h 765057"/>
              <a:gd name="connsiteX3" fmla="*/ 382529 w 765057"/>
              <a:gd name="connsiteY3" fmla="*/ 765058 h 765057"/>
              <a:gd name="connsiteX4" fmla="*/ 0 w 765057"/>
              <a:gd name="connsiteY4" fmla="*/ 382529 h 765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057" h="765057">
                <a:moveTo>
                  <a:pt x="0" y="382529"/>
                </a:moveTo>
                <a:cubicBezTo>
                  <a:pt x="0" y="171264"/>
                  <a:pt x="171264" y="0"/>
                  <a:pt x="382529" y="0"/>
                </a:cubicBezTo>
                <a:cubicBezTo>
                  <a:pt x="593794" y="0"/>
                  <a:pt x="765058" y="171264"/>
                  <a:pt x="765058" y="382529"/>
                </a:cubicBezTo>
                <a:cubicBezTo>
                  <a:pt x="765058" y="593794"/>
                  <a:pt x="593794" y="765058"/>
                  <a:pt x="382529" y="765058"/>
                </a:cubicBezTo>
                <a:cubicBezTo>
                  <a:pt x="171264" y="765058"/>
                  <a:pt x="0" y="593794"/>
                  <a:pt x="0" y="382529"/>
                </a:cubicBezTo>
                <a:close/>
              </a:path>
            </a:pathLst>
          </a:custGeom>
          <a:solidFill>
            <a:srgbClr val="00B0F0"/>
          </a:soli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1016648"/>
            <a:endParaRPr lang="en-US" sz="1200" b="1" kern="0">
              <a:solidFill>
                <a:schemeClr val="bg1"/>
              </a:solidFill>
              <a:latin typeface="Segoe UI" panose="020B0502040204020203" pitchFamily="34" charset="0"/>
              <a:cs typeface="Segoe UI" panose="020B0502040204020203" pitchFamily="34" charset="0"/>
            </a:endParaRPr>
          </a:p>
        </p:txBody>
      </p:sp>
      <p:sp>
        <p:nvSpPr>
          <p:cNvPr id="122" name="Freeform: Shape 121">
            <a:extLst>
              <a:ext uri="{FF2B5EF4-FFF2-40B4-BE49-F238E27FC236}">
                <a16:creationId xmlns:a16="http://schemas.microsoft.com/office/drawing/2014/main" id="{B3966D46-26F1-9BD3-8796-D7E83621AA61}"/>
              </a:ext>
            </a:extLst>
          </p:cNvPr>
          <p:cNvSpPr/>
          <p:nvPr/>
        </p:nvSpPr>
        <p:spPr>
          <a:xfrm>
            <a:off x="472795" y="1832343"/>
            <a:ext cx="763718" cy="739946"/>
          </a:xfrm>
          <a:custGeom>
            <a:avLst/>
            <a:gdLst>
              <a:gd name="connsiteX0" fmla="*/ 0 w 765057"/>
              <a:gd name="connsiteY0" fmla="*/ 382529 h 765057"/>
              <a:gd name="connsiteX1" fmla="*/ 382529 w 765057"/>
              <a:gd name="connsiteY1" fmla="*/ 0 h 765057"/>
              <a:gd name="connsiteX2" fmla="*/ 765058 w 765057"/>
              <a:gd name="connsiteY2" fmla="*/ 382529 h 765057"/>
              <a:gd name="connsiteX3" fmla="*/ 382529 w 765057"/>
              <a:gd name="connsiteY3" fmla="*/ 765058 h 765057"/>
              <a:gd name="connsiteX4" fmla="*/ 0 w 765057"/>
              <a:gd name="connsiteY4" fmla="*/ 382529 h 765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057" h="765057">
                <a:moveTo>
                  <a:pt x="0" y="382529"/>
                </a:moveTo>
                <a:cubicBezTo>
                  <a:pt x="0" y="171264"/>
                  <a:pt x="171264" y="0"/>
                  <a:pt x="382529" y="0"/>
                </a:cubicBezTo>
                <a:cubicBezTo>
                  <a:pt x="593794" y="0"/>
                  <a:pt x="765058" y="171264"/>
                  <a:pt x="765058" y="382529"/>
                </a:cubicBezTo>
                <a:cubicBezTo>
                  <a:pt x="765058" y="593794"/>
                  <a:pt x="593794" y="765058"/>
                  <a:pt x="382529" y="765058"/>
                </a:cubicBezTo>
                <a:cubicBezTo>
                  <a:pt x="171264" y="765058"/>
                  <a:pt x="0" y="593794"/>
                  <a:pt x="0" y="382529"/>
                </a:cubicBezTo>
                <a:close/>
              </a:path>
            </a:pathLst>
          </a:custGeom>
          <a:solidFill>
            <a:srgbClr val="00B0F0"/>
          </a:soli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1016648"/>
            <a:endParaRPr lang="en-US" sz="1200" b="1" kern="0">
              <a:solidFill>
                <a:schemeClr val="bg1"/>
              </a:solidFill>
              <a:latin typeface="Segoe UI" panose="020B0502040204020203" pitchFamily="34" charset="0"/>
              <a:cs typeface="Segoe UI" panose="020B0502040204020203" pitchFamily="34" charset="0"/>
            </a:endParaRPr>
          </a:p>
        </p:txBody>
      </p:sp>
      <p:sp>
        <p:nvSpPr>
          <p:cNvPr id="124" name="Freeform: Shape 123">
            <a:extLst>
              <a:ext uri="{FF2B5EF4-FFF2-40B4-BE49-F238E27FC236}">
                <a16:creationId xmlns:a16="http://schemas.microsoft.com/office/drawing/2014/main" id="{B7824C2B-4D19-6299-A9E6-C1317A3B78AD}"/>
              </a:ext>
            </a:extLst>
          </p:cNvPr>
          <p:cNvSpPr/>
          <p:nvPr/>
        </p:nvSpPr>
        <p:spPr>
          <a:xfrm>
            <a:off x="472561" y="633891"/>
            <a:ext cx="764186" cy="740399"/>
          </a:xfrm>
          <a:custGeom>
            <a:avLst/>
            <a:gdLst>
              <a:gd name="connsiteX0" fmla="*/ 0 w 765525"/>
              <a:gd name="connsiteY0" fmla="*/ 382763 h 765525"/>
              <a:gd name="connsiteX1" fmla="*/ 382763 w 765525"/>
              <a:gd name="connsiteY1" fmla="*/ 0 h 765525"/>
              <a:gd name="connsiteX2" fmla="*/ 765526 w 765525"/>
              <a:gd name="connsiteY2" fmla="*/ 382763 h 765525"/>
              <a:gd name="connsiteX3" fmla="*/ 382763 w 765525"/>
              <a:gd name="connsiteY3" fmla="*/ 765526 h 765525"/>
              <a:gd name="connsiteX4" fmla="*/ 0 w 765525"/>
              <a:gd name="connsiteY4" fmla="*/ 382763 h 765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525" h="765525">
                <a:moveTo>
                  <a:pt x="0" y="382763"/>
                </a:moveTo>
                <a:cubicBezTo>
                  <a:pt x="0" y="171369"/>
                  <a:pt x="171369" y="0"/>
                  <a:pt x="382763" y="0"/>
                </a:cubicBezTo>
                <a:cubicBezTo>
                  <a:pt x="594157" y="0"/>
                  <a:pt x="765526" y="171369"/>
                  <a:pt x="765526" y="382763"/>
                </a:cubicBezTo>
                <a:cubicBezTo>
                  <a:pt x="765526" y="594157"/>
                  <a:pt x="594157" y="765526"/>
                  <a:pt x="382763" y="765526"/>
                </a:cubicBezTo>
                <a:cubicBezTo>
                  <a:pt x="171369" y="765526"/>
                  <a:pt x="0" y="594157"/>
                  <a:pt x="0" y="382763"/>
                </a:cubicBezTo>
                <a:close/>
              </a:path>
            </a:pathLst>
          </a:custGeom>
          <a:solidFill>
            <a:srgbClr val="00B0F0"/>
          </a:soli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1016648"/>
            <a:endParaRPr lang="en-US" sz="1200" b="1" kern="0">
              <a:solidFill>
                <a:schemeClr val="bg1"/>
              </a:solidFill>
              <a:latin typeface="Segoe UI" panose="020B0502040204020203" pitchFamily="34" charset="0"/>
              <a:cs typeface="Segoe UI" panose="020B0502040204020203" pitchFamily="34" charset="0"/>
            </a:endParaRPr>
          </a:p>
        </p:txBody>
      </p:sp>
      <p:grpSp>
        <p:nvGrpSpPr>
          <p:cNvPr id="112" name="Group 111">
            <a:extLst>
              <a:ext uri="{FF2B5EF4-FFF2-40B4-BE49-F238E27FC236}">
                <a16:creationId xmlns:a16="http://schemas.microsoft.com/office/drawing/2014/main" id="{C0FB4EE6-DC5D-24B5-B72C-957E1E088C53}"/>
              </a:ext>
            </a:extLst>
          </p:cNvPr>
          <p:cNvGrpSpPr/>
          <p:nvPr/>
        </p:nvGrpSpPr>
        <p:grpSpPr>
          <a:xfrm>
            <a:off x="1487076" y="1260888"/>
            <a:ext cx="670299" cy="683631"/>
            <a:chOff x="2712484" y="1807800"/>
            <a:chExt cx="893732" cy="940791"/>
          </a:xfrm>
        </p:grpSpPr>
        <p:pic>
          <p:nvPicPr>
            <p:cNvPr id="116" name="Graphic 115" descr="Users">
              <a:extLst>
                <a:ext uri="{FF2B5EF4-FFF2-40B4-BE49-F238E27FC236}">
                  <a16:creationId xmlns:a16="http://schemas.microsoft.com/office/drawing/2014/main" id="{B0F8D29B-4112-26CF-B5E7-B359A81A924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890357" y="1807800"/>
              <a:ext cx="666575" cy="666575"/>
            </a:xfrm>
            <a:prstGeom prst="rect">
              <a:avLst/>
            </a:prstGeom>
          </p:spPr>
        </p:pic>
        <p:sp>
          <p:nvSpPr>
            <p:cNvPr id="117" name="TextBox 116">
              <a:extLst>
                <a:ext uri="{FF2B5EF4-FFF2-40B4-BE49-F238E27FC236}">
                  <a16:creationId xmlns:a16="http://schemas.microsoft.com/office/drawing/2014/main" id="{DCC29EFD-EE81-F217-4365-75B000A22411}"/>
                </a:ext>
              </a:extLst>
            </p:cNvPr>
            <p:cNvSpPr txBox="1"/>
            <p:nvPr/>
          </p:nvSpPr>
          <p:spPr>
            <a:xfrm>
              <a:off x="2712484" y="2335628"/>
              <a:ext cx="893732" cy="412963"/>
            </a:xfrm>
            <a:prstGeom prst="rect">
              <a:avLst/>
            </a:prstGeom>
            <a:noFill/>
          </p:spPr>
          <p:txBody>
            <a:bodyPr wrap="square" rtlCol="0">
              <a:spAutoFit/>
            </a:bodyPr>
            <a:lstStyle/>
            <a:p>
              <a:pPr algn="ctr"/>
              <a:r>
                <a:rPr lang="en-US" sz="675">
                  <a:latin typeface="Tahoma" panose="020B0604030504040204" pitchFamily="34" charset="0"/>
                  <a:ea typeface="Tahoma" panose="020B0604030504040204" pitchFamily="34" charset="0"/>
                  <a:cs typeface="Tahoma" panose="020B0604030504040204" pitchFamily="34" charset="0"/>
                </a:rPr>
                <a:t>Connections Group</a:t>
              </a:r>
            </a:p>
          </p:txBody>
        </p:sp>
      </p:grpSp>
      <p:grpSp>
        <p:nvGrpSpPr>
          <p:cNvPr id="113" name="Group 112">
            <a:extLst>
              <a:ext uri="{FF2B5EF4-FFF2-40B4-BE49-F238E27FC236}">
                <a16:creationId xmlns:a16="http://schemas.microsoft.com/office/drawing/2014/main" id="{2D092DF3-85FD-0110-66D6-56612068EA25}"/>
              </a:ext>
            </a:extLst>
          </p:cNvPr>
          <p:cNvGrpSpPr/>
          <p:nvPr/>
        </p:nvGrpSpPr>
        <p:grpSpPr>
          <a:xfrm>
            <a:off x="887578" y="1260888"/>
            <a:ext cx="608201" cy="579757"/>
            <a:chOff x="2795281" y="1807800"/>
            <a:chExt cx="810935" cy="797843"/>
          </a:xfrm>
        </p:grpSpPr>
        <p:pic>
          <p:nvPicPr>
            <p:cNvPr id="114" name="Graphic 113" descr="Users">
              <a:extLst>
                <a:ext uri="{FF2B5EF4-FFF2-40B4-BE49-F238E27FC236}">
                  <a16:creationId xmlns:a16="http://schemas.microsoft.com/office/drawing/2014/main" id="{CD563ABA-62EA-F9C5-1DD9-EF5E63A1EF3E}"/>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890357" y="1807800"/>
              <a:ext cx="666575" cy="666575"/>
            </a:xfrm>
            <a:prstGeom prst="rect">
              <a:avLst/>
            </a:prstGeom>
          </p:spPr>
        </p:pic>
        <p:sp>
          <p:nvSpPr>
            <p:cNvPr id="115" name="TextBox 114">
              <a:extLst>
                <a:ext uri="{FF2B5EF4-FFF2-40B4-BE49-F238E27FC236}">
                  <a16:creationId xmlns:a16="http://schemas.microsoft.com/office/drawing/2014/main" id="{FE89A1DF-1CC6-02E5-1F99-1B6CCB8C2DB7}"/>
                </a:ext>
              </a:extLst>
            </p:cNvPr>
            <p:cNvSpPr txBox="1"/>
            <p:nvPr/>
          </p:nvSpPr>
          <p:spPr>
            <a:xfrm>
              <a:off x="2795281" y="2335628"/>
              <a:ext cx="810935" cy="270015"/>
            </a:xfrm>
            <a:prstGeom prst="rect">
              <a:avLst/>
            </a:prstGeom>
            <a:noFill/>
          </p:spPr>
          <p:txBody>
            <a:bodyPr wrap="square" rtlCol="0">
              <a:spAutoFit/>
            </a:bodyPr>
            <a:lstStyle/>
            <a:p>
              <a:pPr algn="ctr"/>
              <a:r>
                <a:rPr lang="en-US" sz="675">
                  <a:latin typeface="Tahoma" panose="020B0604030504040204" pitchFamily="34" charset="0"/>
                  <a:ea typeface="Tahoma" panose="020B0604030504040204" pitchFamily="34" charset="0"/>
                  <a:cs typeface="Tahoma" panose="020B0604030504040204" pitchFamily="34" charset="0"/>
                </a:rPr>
                <a:t>Cybage</a:t>
              </a:r>
            </a:p>
          </p:txBody>
        </p:sp>
      </p:grpSp>
      <p:pic>
        <p:nvPicPr>
          <p:cNvPr id="67" name="Graphic 66" descr="List">
            <a:extLst>
              <a:ext uri="{FF2B5EF4-FFF2-40B4-BE49-F238E27FC236}">
                <a16:creationId xmlns:a16="http://schemas.microsoft.com/office/drawing/2014/main" id="{F797E5CB-221E-A26F-5CB7-2EADD5363EF3}"/>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3210825" y="597913"/>
            <a:ext cx="309010" cy="299390"/>
          </a:xfrm>
          <a:prstGeom prst="rect">
            <a:avLst/>
          </a:prstGeom>
        </p:spPr>
      </p:pic>
      <p:grpSp>
        <p:nvGrpSpPr>
          <p:cNvPr id="136" name="Group 135">
            <a:extLst>
              <a:ext uri="{FF2B5EF4-FFF2-40B4-BE49-F238E27FC236}">
                <a16:creationId xmlns:a16="http://schemas.microsoft.com/office/drawing/2014/main" id="{B139871A-B914-16DA-4E2B-459EF3B29533}"/>
              </a:ext>
            </a:extLst>
          </p:cNvPr>
          <p:cNvGrpSpPr/>
          <p:nvPr/>
        </p:nvGrpSpPr>
        <p:grpSpPr>
          <a:xfrm>
            <a:off x="3200152" y="1176945"/>
            <a:ext cx="322954" cy="312902"/>
            <a:chOff x="4266869" y="1878028"/>
            <a:chExt cx="430605" cy="417203"/>
          </a:xfrm>
        </p:grpSpPr>
        <p:pic>
          <p:nvPicPr>
            <p:cNvPr id="110" name="Graphic 109" descr="Bulls-eye">
              <a:extLst>
                <a:ext uri="{FF2B5EF4-FFF2-40B4-BE49-F238E27FC236}">
                  <a16:creationId xmlns:a16="http://schemas.microsoft.com/office/drawing/2014/main" id="{38E4970D-2C2B-50A7-837D-31D4228EE4C9}"/>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4380185" y="2045132"/>
              <a:ext cx="164616" cy="159493"/>
            </a:xfrm>
            <a:prstGeom prst="rect">
              <a:avLst/>
            </a:prstGeom>
          </p:spPr>
        </p:pic>
        <p:pic>
          <p:nvPicPr>
            <p:cNvPr id="111" name="Graphic 110" descr="Paper">
              <a:extLst>
                <a:ext uri="{FF2B5EF4-FFF2-40B4-BE49-F238E27FC236}">
                  <a16:creationId xmlns:a16="http://schemas.microsoft.com/office/drawing/2014/main" id="{0C04147B-1600-0D0C-1B11-6E2740FA423C}"/>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4266869" y="1878028"/>
              <a:ext cx="430605" cy="417203"/>
            </a:xfrm>
            <a:prstGeom prst="rect">
              <a:avLst/>
            </a:prstGeom>
          </p:spPr>
        </p:pic>
      </p:grpSp>
      <p:sp>
        <p:nvSpPr>
          <p:cNvPr id="71" name="TextBox 70">
            <a:extLst>
              <a:ext uri="{FF2B5EF4-FFF2-40B4-BE49-F238E27FC236}">
                <a16:creationId xmlns:a16="http://schemas.microsoft.com/office/drawing/2014/main" id="{CB96D379-91FA-633C-BF05-8153A53E7C8D}"/>
              </a:ext>
            </a:extLst>
          </p:cNvPr>
          <p:cNvSpPr txBox="1"/>
          <p:nvPr/>
        </p:nvSpPr>
        <p:spPr>
          <a:xfrm>
            <a:off x="3574884" y="652341"/>
            <a:ext cx="1480511" cy="213585"/>
          </a:xfrm>
          <a:prstGeom prst="rect">
            <a:avLst/>
          </a:prstGeom>
          <a:noFill/>
        </p:spPr>
        <p:txBody>
          <a:bodyPr wrap="square" rtlCol="0">
            <a:spAutoFit/>
          </a:bodyPr>
          <a:lstStyle/>
          <a:p>
            <a:r>
              <a:rPr lang="en-US" sz="788">
                <a:latin typeface="Segoe UI" panose="020B0502040204020203" pitchFamily="34" charset="0"/>
                <a:ea typeface="Tahoma" panose="020B0604030504040204" pitchFamily="34" charset="0"/>
                <a:cs typeface="Segoe UI" panose="020B0502040204020203" pitchFamily="34" charset="0"/>
              </a:rPr>
              <a:t>Cybage recommended bots</a:t>
            </a:r>
          </a:p>
        </p:txBody>
      </p:sp>
      <p:sp>
        <p:nvSpPr>
          <p:cNvPr id="72" name="TextBox 71">
            <a:extLst>
              <a:ext uri="{FF2B5EF4-FFF2-40B4-BE49-F238E27FC236}">
                <a16:creationId xmlns:a16="http://schemas.microsoft.com/office/drawing/2014/main" id="{4A50E667-FB81-784F-21AD-71E16A7A9567}"/>
              </a:ext>
            </a:extLst>
          </p:cNvPr>
          <p:cNvSpPr txBox="1"/>
          <p:nvPr/>
        </p:nvSpPr>
        <p:spPr>
          <a:xfrm>
            <a:off x="3574884" y="1177488"/>
            <a:ext cx="1490035" cy="334835"/>
          </a:xfrm>
          <a:prstGeom prst="rect">
            <a:avLst/>
          </a:prstGeom>
          <a:noFill/>
        </p:spPr>
        <p:txBody>
          <a:bodyPr wrap="square" rtlCol="0">
            <a:spAutoFit/>
          </a:bodyPr>
          <a:lstStyle/>
          <a:p>
            <a:r>
              <a:rPr lang="en-US" sz="788">
                <a:latin typeface="Segoe UI" panose="020B0502040204020203" pitchFamily="34" charset="0"/>
                <a:ea typeface="Tahoma" panose="020B0604030504040204" pitchFamily="34" charset="0"/>
                <a:cs typeface="Segoe UI" panose="020B0502040204020203" pitchFamily="34" charset="0"/>
              </a:rPr>
              <a:t>TD SYNNEX prioritized Business Critical Bots</a:t>
            </a:r>
          </a:p>
        </p:txBody>
      </p:sp>
      <p:grpSp>
        <p:nvGrpSpPr>
          <p:cNvPr id="235" name="Group 234">
            <a:extLst>
              <a:ext uri="{FF2B5EF4-FFF2-40B4-BE49-F238E27FC236}">
                <a16:creationId xmlns:a16="http://schemas.microsoft.com/office/drawing/2014/main" id="{735E07B8-C783-B1A0-6E43-05AC34F35515}"/>
              </a:ext>
            </a:extLst>
          </p:cNvPr>
          <p:cNvGrpSpPr/>
          <p:nvPr/>
        </p:nvGrpSpPr>
        <p:grpSpPr>
          <a:xfrm>
            <a:off x="4527070" y="3089753"/>
            <a:ext cx="467252" cy="261361"/>
            <a:chOff x="6036093" y="4371288"/>
            <a:chExt cx="623003" cy="348481"/>
          </a:xfrm>
          <a:solidFill>
            <a:srgbClr val="2670BD"/>
          </a:solidFill>
        </p:grpSpPr>
        <p:sp>
          <p:nvSpPr>
            <p:cNvPr id="230" name="Freeform: Shape 229">
              <a:extLst>
                <a:ext uri="{FF2B5EF4-FFF2-40B4-BE49-F238E27FC236}">
                  <a16:creationId xmlns:a16="http://schemas.microsoft.com/office/drawing/2014/main" id="{03C5F3C8-8219-A72B-0BBF-A86B45B00C04}"/>
                </a:ext>
              </a:extLst>
            </p:cNvPr>
            <p:cNvSpPr/>
            <p:nvPr/>
          </p:nvSpPr>
          <p:spPr>
            <a:xfrm>
              <a:off x="6523021" y="4371288"/>
              <a:ext cx="88084" cy="85342"/>
            </a:xfrm>
            <a:custGeom>
              <a:avLst/>
              <a:gdLst>
                <a:gd name="connsiteX0" fmla="*/ 88084 w 88084"/>
                <a:gd name="connsiteY0" fmla="*/ 42671 h 85342"/>
                <a:gd name="connsiteX1" fmla="*/ 44042 w 88084"/>
                <a:gd name="connsiteY1" fmla="*/ 85343 h 85342"/>
                <a:gd name="connsiteX2" fmla="*/ 0 w 88084"/>
                <a:gd name="connsiteY2" fmla="*/ 42671 h 85342"/>
                <a:gd name="connsiteX3" fmla="*/ 44042 w 88084"/>
                <a:gd name="connsiteY3" fmla="*/ 0 h 85342"/>
                <a:gd name="connsiteX4" fmla="*/ 88084 w 88084"/>
                <a:gd name="connsiteY4" fmla="*/ 42671 h 8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84" h="85342">
                  <a:moveTo>
                    <a:pt x="88084" y="42671"/>
                  </a:moveTo>
                  <a:cubicBezTo>
                    <a:pt x="88084" y="66238"/>
                    <a:pt x="68366" y="85343"/>
                    <a:pt x="44042" y="85343"/>
                  </a:cubicBezTo>
                  <a:cubicBezTo>
                    <a:pt x="19718" y="85343"/>
                    <a:pt x="0" y="66238"/>
                    <a:pt x="0" y="42671"/>
                  </a:cubicBezTo>
                  <a:cubicBezTo>
                    <a:pt x="0" y="19105"/>
                    <a:pt x="19718" y="0"/>
                    <a:pt x="44042" y="0"/>
                  </a:cubicBezTo>
                  <a:cubicBezTo>
                    <a:pt x="68366" y="0"/>
                    <a:pt x="88084" y="19105"/>
                    <a:pt x="88084" y="42671"/>
                  </a:cubicBezTo>
                  <a:close/>
                </a:path>
              </a:pathLst>
            </a:custGeom>
            <a:grpFill/>
            <a:ln w="7243" cap="flat">
              <a:noFill/>
              <a:prstDash val="solid"/>
              <a:miter/>
            </a:ln>
          </p:spPr>
          <p:txBody>
            <a:bodyPr rtlCol="0" anchor="ctr"/>
            <a:lstStyle/>
            <a:p>
              <a:endParaRPr lang="en-US" sz="1350"/>
            </a:p>
          </p:txBody>
        </p:sp>
        <p:sp>
          <p:nvSpPr>
            <p:cNvPr id="231" name="Freeform: Shape 230">
              <a:extLst>
                <a:ext uri="{FF2B5EF4-FFF2-40B4-BE49-F238E27FC236}">
                  <a16:creationId xmlns:a16="http://schemas.microsoft.com/office/drawing/2014/main" id="{6DB25090-AEFA-CA2B-1850-54313623E0EE}"/>
                </a:ext>
              </a:extLst>
            </p:cNvPr>
            <p:cNvSpPr/>
            <p:nvPr/>
          </p:nvSpPr>
          <p:spPr>
            <a:xfrm>
              <a:off x="6036093" y="4470854"/>
              <a:ext cx="623003" cy="248915"/>
            </a:xfrm>
            <a:custGeom>
              <a:avLst/>
              <a:gdLst>
                <a:gd name="connsiteX0" fmla="*/ 621990 w 623003"/>
                <a:gd name="connsiteY0" fmla="*/ 114501 h 248915"/>
                <a:gd name="connsiteX1" fmla="*/ 599969 w 623003"/>
                <a:gd name="connsiteY1" fmla="*/ 49783 h 248915"/>
                <a:gd name="connsiteX2" fmla="*/ 592629 w 623003"/>
                <a:gd name="connsiteY2" fmla="*/ 29159 h 248915"/>
                <a:gd name="connsiteX3" fmla="*/ 589693 w 623003"/>
                <a:gd name="connsiteY3" fmla="*/ 23469 h 248915"/>
                <a:gd name="connsiteX4" fmla="*/ 544917 w 623003"/>
                <a:gd name="connsiteY4" fmla="*/ 711 h 248915"/>
                <a:gd name="connsiteX5" fmla="*/ 530970 w 623003"/>
                <a:gd name="connsiteY5" fmla="*/ 0 h 248915"/>
                <a:gd name="connsiteX6" fmla="*/ 518491 w 623003"/>
                <a:gd name="connsiteY6" fmla="*/ 711 h 248915"/>
                <a:gd name="connsiteX7" fmla="*/ 473715 w 623003"/>
                <a:gd name="connsiteY7" fmla="*/ 23469 h 248915"/>
                <a:gd name="connsiteX8" fmla="*/ 470779 w 623003"/>
                <a:gd name="connsiteY8" fmla="*/ 29159 h 248915"/>
                <a:gd name="connsiteX9" fmla="*/ 463438 w 623003"/>
                <a:gd name="connsiteY9" fmla="*/ 49783 h 248915"/>
                <a:gd name="connsiteX10" fmla="*/ 458300 w 623003"/>
                <a:gd name="connsiteY10" fmla="*/ 64718 h 248915"/>
                <a:gd name="connsiteX11" fmla="*/ 452428 w 623003"/>
                <a:gd name="connsiteY11" fmla="*/ 49783 h 248915"/>
                <a:gd name="connsiteX12" fmla="*/ 445088 w 623003"/>
                <a:gd name="connsiteY12" fmla="*/ 29159 h 248915"/>
                <a:gd name="connsiteX13" fmla="*/ 442151 w 623003"/>
                <a:gd name="connsiteY13" fmla="*/ 23469 h 248915"/>
                <a:gd name="connsiteX14" fmla="*/ 397375 w 623003"/>
                <a:gd name="connsiteY14" fmla="*/ 711 h 248915"/>
                <a:gd name="connsiteX15" fmla="*/ 384162 w 623003"/>
                <a:gd name="connsiteY15" fmla="*/ 0 h 248915"/>
                <a:gd name="connsiteX16" fmla="*/ 371684 w 623003"/>
                <a:gd name="connsiteY16" fmla="*/ 711 h 248915"/>
                <a:gd name="connsiteX17" fmla="*/ 326908 w 623003"/>
                <a:gd name="connsiteY17" fmla="*/ 23469 h 248915"/>
                <a:gd name="connsiteX18" fmla="*/ 323972 w 623003"/>
                <a:gd name="connsiteY18" fmla="*/ 29159 h 248915"/>
                <a:gd name="connsiteX19" fmla="*/ 316631 w 623003"/>
                <a:gd name="connsiteY19" fmla="*/ 49783 h 248915"/>
                <a:gd name="connsiteX20" fmla="*/ 311493 w 623003"/>
                <a:gd name="connsiteY20" fmla="*/ 64718 h 248915"/>
                <a:gd name="connsiteX21" fmla="*/ 305621 w 623003"/>
                <a:gd name="connsiteY21" fmla="*/ 49783 h 248915"/>
                <a:gd name="connsiteX22" fmla="*/ 298280 w 623003"/>
                <a:gd name="connsiteY22" fmla="*/ 29159 h 248915"/>
                <a:gd name="connsiteX23" fmla="*/ 295344 w 623003"/>
                <a:gd name="connsiteY23" fmla="*/ 23469 h 248915"/>
                <a:gd name="connsiteX24" fmla="*/ 250568 w 623003"/>
                <a:gd name="connsiteY24" fmla="*/ 711 h 248915"/>
                <a:gd name="connsiteX25" fmla="*/ 237355 w 623003"/>
                <a:gd name="connsiteY25" fmla="*/ 0 h 248915"/>
                <a:gd name="connsiteX26" fmla="*/ 224877 w 623003"/>
                <a:gd name="connsiteY26" fmla="*/ 711 h 248915"/>
                <a:gd name="connsiteX27" fmla="*/ 180100 w 623003"/>
                <a:gd name="connsiteY27" fmla="*/ 23469 h 248915"/>
                <a:gd name="connsiteX28" fmla="*/ 177164 w 623003"/>
                <a:gd name="connsiteY28" fmla="*/ 29159 h 248915"/>
                <a:gd name="connsiteX29" fmla="*/ 169824 w 623003"/>
                <a:gd name="connsiteY29" fmla="*/ 49783 h 248915"/>
                <a:gd name="connsiteX30" fmla="*/ 164686 w 623003"/>
                <a:gd name="connsiteY30" fmla="*/ 64718 h 248915"/>
                <a:gd name="connsiteX31" fmla="*/ 158813 w 623003"/>
                <a:gd name="connsiteY31" fmla="*/ 49783 h 248915"/>
                <a:gd name="connsiteX32" fmla="*/ 151473 w 623003"/>
                <a:gd name="connsiteY32" fmla="*/ 29159 h 248915"/>
                <a:gd name="connsiteX33" fmla="*/ 148537 w 623003"/>
                <a:gd name="connsiteY33" fmla="*/ 23469 h 248915"/>
                <a:gd name="connsiteX34" fmla="*/ 103761 w 623003"/>
                <a:gd name="connsiteY34" fmla="*/ 711 h 248915"/>
                <a:gd name="connsiteX35" fmla="*/ 90548 w 623003"/>
                <a:gd name="connsiteY35" fmla="*/ 0 h 248915"/>
                <a:gd name="connsiteX36" fmla="*/ 78069 w 623003"/>
                <a:gd name="connsiteY36" fmla="*/ 711 h 248915"/>
                <a:gd name="connsiteX37" fmla="*/ 33293 w 623003"/>
                <a:gd name="connsiteY37" fmla="*/ 23469 h 248915"/>
                <a:gd name="connsiteX38" fmla="*/ 30357 w 623003"/>
                <a:gd name="connsiteY38" fmla="*/ 29159 h 248915"/>
                <a:gd name="connsiteX39" fmla="*/ 23017 w 623003"/>
                <a:gd name="connsiteY39" fmla="*/ 49783 h 248915"/>
                <a:gd name="connsiteX40" fmla="*/ 995 w 623003"/>
                <a:gd name="connsiteY40" fmla="*/ 114501 h 248915"/>
                <a:gd name="connsiteX41" fmla="*/ 10538 w 623003"/>
                <a:gd name="connsiteY41" fmla="*/ 137259 h 248915"/>
                <a:gd name="connsiteX42" fmla="*/ 18612 w 623003"/>
                <a:gd name="connsiteY42" fmla="*/ 138682 h 248915"/>
                <a:gd name="connsiteX43" fmla="*/ 36229 w 623003"/>
                <a:gd name="connsiteY43" fmla="*/ 126592 h 248915"/>
                <a:gd name="connsiteX44" fmla="*/ 47974 w 623003"/>
                <a:gd name="connsiteY44" fmla="*/ 91743 h 248915"/>
                <a:gd name="connsiteX45" fmla="*/ 47974 w 623003"/>
                <a:gd name="connsiteY45" fmla="*/ 127303 h 248915"/>
                <a:gd name="connsiteX46" fmla="*/ 25953 w 623003"/>
                <a:gd name="connsiteY46" fmla="*/ 184198 h 248915"/>
                <a:gd name="connsiteX47" fmla="*/ 47974 w 623003"/>
                <a:gd name="connsiteY47" fmla="*/ 184198 h 248915"/>
                <a:gd name="connsiteX48" fmla="*/ 47974 w 623003"/>
                <a:gd name="connsiteY48" fmla="*/ 248205 h 248915"/>
                <a:gd name="connsiteX49" fmla="*/ 84676 w 623003"/>
                <a:gd name="connsiteY49" fmla="*/ 248205 h 248915"/>
                <a:gd name="connsiteX50" fmla="*/ 84676 w 623003"/>
                <a:gd name="connsiteY50" fmla="*/ 184198 h 248915"/>
                <a:gd name="connsiteX51" fmla="*/ 99356 w 623003"/>
                <a:gd name="connsiteY51" fmla="*/ 184198 h 248915"/>
                <a:gd name="connsiteX52" fmla="*/ 99356 w 623003"/>
                <a:gd name="connsiteY52" fmla="*/ 248205 h 248915"/>
                <a:gd name="connsiteX53" fmla="*/ 136058 w 623003"/>
                <a:gd name="connsiteY53" fmla="*/ 248205 h 248915"/>
                <a:gd name="connsiteX54" fmla="*/ 136058 w 623003"/>
                <a:gd name="connsiteY54" fmla="*/ 184198 h 248915"/>
                <a:gd name="connsiteX55" fmla="*/ 158079 w 623003"/>
                <a:gd name="connsiteY55" fmla="*/ 184198 h 248915"/>
                <a:gd name="connsiteX56" fmla="*/ 136058 w 623003"/>
                <a:gd name="connsiteY56" fmla="*/ 125880 h 248915"/>
                <a:gd name="connsiteX57" fmla="*/ 136058 w 623003"/>
                <a:gd name="connsiteY57" fmla="*/ 91032 h 248915"/>
                <a:gd name="connsiteX58" fmla="*/ 147803 w 623003"/>
                <a:gd name="connsiteY58" fmla="*/ 125880 h 248915"/>
                <a:gd name="connsiteX59" fmla="*/ 165420 w 623003"/>
                <a:gd name="connsiteY59" fmla="*/ 137971 h 248915"/>
                <a:gd name="connsiteX60" fmla="*/ 165420 w 623003"/>
                <a:gd name="connsiteY60" fmla="*/ 137971 h 248915"/>
                <a:gd name="connsiteX61" fmla="*/ 165420 w 623003"/>
                <a:gd name="connsiteY61" fmla="*/ 137971 h 248915"/>
                <a:gd name="connsiteX62" fmla="*/ 165420 w 623003"/>
                <a:gd name="connsiteY62" fmla="*/ 137971 h 248915"/>
                <a:gd name="connsiteX63" fmla="*/ 165420 w 623003"/>
                <a:gd name="connsiteY63" fmla="*/ 137971 h 248915"/>
                <a:gd name="connsiteX64" fmla="*/ 183037 w 623003"/>
                <a:gd name="connsiteY64" fmla="*/ 125880 h 248915"/>
                <a:gd name="connsiteX65" fmla="*/ 194781 w 623003"/>
                <a:gd name="connsiteY65" fmla="*/ 91032 h 248915"/>
                <a:gd name="connsiteX66" fmla="*/ 194781 w 623003"/>
                <a:gd name="connsiteY66" fmla="*/ 248916 h 248915"/>
                <a:gd name="connsiteX67" fmla="*/ 231483 w 623003"/>
                <a:gd name="connsiteY67" fmla="*/ 248916 h 248915"/>
                <a:gd name="connsiteX68" fmla="*/ 231483 w 623003"/>
                <a:gd name="connsiteY68" fmla="*/ 142238 h 248915"/>
                <a:gd name="connsiteX69" fmla="*/ 246164 w 623003"/>
                <a:gd name="connsiteY69" fmla="*/ 142238 h 248915"/>
                <a:gd name="connsiteX70" fmla="*/ 246164 w 623003"/>
                <a:gd name="connsiteY70" fmla="*/ 248916 h 248915"/>
                <a:gd name="connsiteX71" fmla="*/ 282865 w 623003"/>
                <a:gd name="connsiteY71" fmla="*/ 248916 h 248915"/>
                <a:gd name="connsiteX72" fmla="*/ 282865 w 623003"/>
                <a:gd name="connsiteY72" fmla="*/ 91743 h 248915"/>
                <a:gd name="connsiteX73" fmla="*/ 294610 w 623003"/>
                <a:gd name="connsiteY73" fmla="*/ 126592 h 248915"/>
                <a:gd name="connsiteX74" fmla="*/ 312227 w 623003"/>
                <a:gd name="connsiteY74" fmla="*/ 138682 h 248915"/>
                <a:gd name="connsiteX75" fmla="*/ 312227 w 623003"/>
                <a:gd name="connsiteY75" fmla="*/ 138682 h 248915"/>
                <a:gd name="connsiteX76" fmla="*/ 312227 w 623003"/>
                <a:gd name="connsiteY76" fmla="*/ 138682 h 248915"/>
                <a:gd name="connsiteX77" fmla="*/ 329844 w 623003"/>
                <a:gd name="connsiteY77" fmla="*/ 126592 h 248915"/>
                <a:gd name="connsiteX78" fmla="*/ 341588 w 623003"/>
                <a:gd name="connsiteY78" fmla="*/ 91743 h 248915"/>
                <a:gd name="connsiteX79" fmla="*/ 341588 w 623003"/>
                <a:gd name="connsiteY79" fmla="*/ 126592 h 248915"/>
                <a:gd name="connsiteX80" fmla="*/ 319567 w 623003"/>
                <a:gd name="connsiteY80" fmla="*/ 184909 h 248915"/>
                <a:gd name="connsiteX81" fmla="*/ 341588 w 623003"/>
                <a:gd name="connsiteY81" fmla="*/ 184909 h 248915"/>
                <a:gd name="connsiteX82" fmla="*/ 341588 w 623003"/>
                <a:gd name="connsiteY82" fmla="*/ 248916 h 248915"/>
                <a:gd name="connsiteX83" fmla="*/ 378290 w 623003"/>
                <a:gd name="connsiteY83" fmla="*/ 248916 h 248915"/>
                <a:gd name="connsiteX84" fmla="*/ 378290 w 623003"/>
                <a:gd name="connsiteY84" fmla="*/ 184909 h 248915"/>
                <a:gd name="connsiteX85" fmla="*/ 392971 w 623003"/>
                <a:gd name="connsiteY85" fmla="*/ 184909 h 248915"/>
                <a:gd name="connsiteX86" fmla="*/ 392971 w 623003"/>
                <a:gd name="connsiteY86" fmla="*/ 248916 h 248915"/>
                <a:gd name="connsiteX87" fmla="*/ 429673 w 623003"/>
                <a:gd name="connsiteY87" fmla="*/ 248916 h 248915"/>
                <a:gd name="connsiteX88" fmla="*/ 429673 w 623003"/>
                <a:gd name="connsiteY88" fmla="*/ 184909 h 248915"/>
                <a:gd name="connsiteX89" fmla="*/ 451694 w 623003"/>
                <a:gd name="connsiteY89" fmla="*/ 184909 h 248915"/>
                <a:gd name="connsiteX90" fmla="*/ 429673 w 623003"/>
                <a:gd name="connsiteY90" fmla="*/ 128014 h 248915"/>
                <a:gd name="connsiteX91" fmla="*/ 429673 w 623003"/>
                <a:gd name="connsiteY91" fmla="*/ 92455 h 248915"/>
                <a:gd name="connsiteX92" fmla="*/ 441417 w 623003"/>
                <a:gd name="connsiteY92" fmla="*/ 127303 h 248915"/>
                <a:gd name="connsiteX93" fmla="*/ 459034 w 623003"/>
                <a:gd name="connsiteY93" fmla="*/ 139393 h 248915"/>
                <a:gd name="connsiteX94" fmla="*/ 459034 w 623003"/>
                <a:gd name="connsiteY94" fmla="*/ 139393 h 248915"/>
                <a:gd name="connsiteX95" fmla="*/ 459034 w 623003"/>
                <a:gd name="connsiteY95" fmla="*/ 139393 h 248915"/>
                <a:gd name="connsiteX96" fmla="*/ 459034 w 623003"/>
                <a:gd name="connsiteY96" fmla="*/ 139393 h 248915"/>
                <a:gd name="connsiteX97" fmla="*/ 459034 w 623003"/>
                <a:gd name="connsiteY97" fmla="*/ 139393 h 248915"/>
                <a:gd name="connsiteX98" fmla="*/ 476651 w 623003"/>
                <a:gd name="connsiteY98" fmla="*/ 127303 h 248915"/>
                <a:gd name="connsiteX99" fmla="*/ 488396 w 623003"/>
                <a:gd name="connsiteY99" fmla="*/ 92455 h 248915"/>
                <a:gd name="connsiteX100" fmla="*/ 488396 w 623003"/>
                <a:gd name="connsiteY100" fmla="*/ 248916 h 248915"/>
                <a:gd name="connsiteX101" fmla="*/ 525097 w 623003"/>
                <a:gd name="connsiteY101" fmla="*/ 248916 h 248915"/>
                <a:gd name="connsiteX102" fmla="*/ 525097 w 623003"/>
                <a:gd name="connsiteY102" fmla="*/ 142238 h 248915"/>
                <a:gd name="connsiteX103" fmla="*/ 539778 w 623003"/>
                <a:gd name="connsiteY103" fmla="*/ 142238 h 248915"/>
                <a:gd name="connsiteX104" fmla="*/ 539778 w 623003"/>
                <a:gd name="connsiteY104" fmla="*/ 248916 h 248915"/>
                <a:gd name="connsiteX105" fmla="*/ 576480 w 623003"/>
                <a:gd name="connsiteY105" fmla="*/ 248916 h 248915"/>
                <a:gd name="connsiteX106" fmla="*/ 576480 w 623003"/>
                <a:gd name="connsiteY106" fmla="*/ 91743 h 248915"/>
                <a:gd name="connsiteX107" fmla="*/ 588225 w 623003"/>
                <a:gd name="connsiteY107" fmla="*/ 126592 h 248915"/>
                <a:gd name="connsiteX108" fmla="*/ 605842 w 623003"/>
                <a:gd name="connsiteY108" fmla="*/ 138682 h 248915"/>
                <a:gd name="connsiteX109" fmla="*/ 613916 w 623003"/>
                <a:gd name="connsiteY109" fmla="*/ 137259 h 248915"/>
                <a:gd name="connsiteX110" fmla="*/ 621990 w 623003"/>
                <a:gd name="connsiteY110" fmla="*/ 114501 h 24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3003" h="248915">
                  <a:moveTo>
                    <a:pt x="621990" y="114501"/>
                  </a:moveTo>
                  <a:lnTo>
                    <a:pt x="599969" y="49783"/>
                  </a:lnTo>
                  <a:lnTo>
                    <a:pt x="592629" y="29159"/>
                  </a:lnTo>
                  <a:cubicBezTo>
                    <a:pt x="591895" y="27025"/>
                    <a:pt x="591161" y="25603"/>
                    <a:pt x="589693" y="23469"/>
                  </a:cubicBezTo>
                  <a:cubicBezTo>
                    <a:pt x="577948" y="11379"/>
                    <a:pt x="562533" y="3556"/>
                    <a:pt x="544917" y="711"/>
                  </a:cubicBezTo>
                  <a:cubicBezTo>
                    <a:pt x="539778" y="0"/>
                    <a:pt x="535374" y="0"/>
                    <a:pt x="530970" y="0"/>
                  </a:cubicBezTo>
                  <a:cubicBezTo>
                    <a:pt x="526566" y="0"/>
                    <a:pt x="522161" y="0"/>
                    <a:pt x="518491" y="711"/>
                  </a:cubicBezTo>
                  <a:cubicBezTo>
                    <a:pt x="500874" y="3556"/>
                    <a:pt x="485460" y="11379"/>
                    <a:pt x="473715" y="23469"/>
                  </a:cubicBezTo>
                  <a:cubicBezTo>
                    <a:pt x="472247" y="24892"/>
                    <a:pt x="470779" y="27025"/>
                    <a:pt x="470779" y="29159"/>
                  </a:cubicBezTo>
                  <a:lnTo>
                    <a:pt x="463438" y="49783"/>
                  </a:lnTo>
                  <a:lnTo>
                    <a:pt x="458300" y="64718"/>
                  </a:lnTo>
                  <a:lnTo>
                    <a:pt x="452428" y="49783"/>
                  </a:lnTo>
                  <a:lnTo>
                    <a:pt x="445088" y="29159"/>
                  </a:lnTo>
                  <a:cubicBezTo>
                    <a:pt x="444353" y="27025"/>
                    <a:pt x="443619" y="25603"/>
                    <a:pt x="442151" y="23469"/>
                  </a:cubicBezTo>
                  <a:cubicBezTo>
                    <a:pt x="430407" y="11379"/>
                    <a:pt x="414992" y="3556"/>
                    <a:pt x="397375" y="711"/>
                  </a:cubicBezTo>
                  <a:cubicBezTo>
                    <a:pt x="392971" y="0"/>
                    <a:pt x="388567" y="0"/>
                    <a:pt x="384162" y="0"/>
                  </a:cubicBezTo>
                  <a:cubicBezTo>
                    <a:pt x="379758" y="0"/>
                    <a:pt x="375354" y="0"/>
                    <a:pt x="371684" y="711"/>
                  </a:cubicBezTo>
                  <a:cubicBezTo>
                    <a:pt x="354067" y="3556"/>
                    <a:pt x="338652" y="11379"/>
                    <a:pt x="326908" y="23469"/>
                  </a:cubicBezTo>
                  <a:cubicBezTo>
                    <a:pt x="325440" y="24892"/>
                    <a:pt x="323972" y="27025"/>
                    <a:pt x="323972" y="29159"/>
                  </a:cubicBezTo>
                  <a:lnTo>
                    <a:pt x="316631" y="49783"/>
                  </a:lnTo>
                  <a:lnTo>
                    <a:pt x="311493" y="64718"/>
                  </a:lnTo>
                  <a:lnTo>
                    <a:pt x="305621" y="49783"/>
                  </a:lnTo>
                  <a:lnTo>
                    <a:pt x="298280" y="29159"/>
                  </a:lnTo>
                  <a:cubicBezTo>
                    <a:pt x="297546" y="27025"/>
                    <a:pt x="296812" y="25603"/>
                    <a:pt x="295344" y="23469"/>
                  </a:cubicBezTo>
                  <a:cubicBezTo>
                    <a:pt x="283599" y="11379"/>
                    <a:pt x="268185" y="3556"/>
                    <a:pt x="250568" y="711"/>
                  </a:cubicBezTo>
                  <a:cubicBezTo>
                    <a:pt x="246164" y="0"/>
                    <a:pt x="241759" y="0"/>
                    <a:pt x="237355" y="0"/>
                  </a:cubicBezTo>
                  <a:cubicBezTo>
                    <a:pt x="232951" y="0"/>
                    <a:pt x="228547" y="0"/>
                    <a:pt x="224877" y="711"/>
                  </a:cubicBezTo>
                  <a:cubicBezTo>
                    <a:pt x="207260" y="3556"/>
                    <a:pt x="191845" y="11379"/>
                    <a:pt x="180100" y="23469"/>
                  </a:cubicBezTo>
                  <a:cubicBezTo>
                    <a:pt x="178632" y="24892"/>
                    <a:pt x="177164" y="27025"/>
                    <a:pt x="177164" y="29159"/>
                  </a:cubicBezTo>
                  <a:lnTo>
                    <a:pt x="169824" y="49783"/>
                  </a:lnTo>
                  <a:lnTo>
                    <a:pt x="164686" y="64718"/>
                  </a:lnTo>
                  <a:lnTo>
                    <a:pt x="158813" y="49783"/>
                  </a:lnTo>
                  <a:lnTo>
                    <a:pt x="151473" y="29159"/>
                  </a:lnTo>
                  <a:cubicBezTo>
                    <a:pt x="150739" y="27025"/>
                    <a:pt x="150005" y="25603"/>
                    <a:pt x="148537" y="23469"/>
                  </a:cubicBezTo>
                  <a:cubicBezTo>
                    <a:pt x="136792" y="11379"/>
                    <a:pt x="121377" y="3556"/>
                    <a:pt x="103761" y="711"/>
                  </a:cubicBezTo>
                  <a:cubicBezTo>
                    <a:pt x="98622" y="0"/>
                    <a:pt x="94952" y="0"/>
                    <a:pt x="90548" y="0"/>
                  </a:cubicBezTo>
                  <a:cubicBezTo>
                    <a:pt x="86144" y="0"/>
                    <a:pt x="81739" y="0"/>
                    <a:pt x="78069" y="711"/>
                  </a:cubicBezTo>
                  <a:cubicBezTo>
                    <a:pt x="60452" y="3556"/>
                    <a:pt x="45038" y="11379"/>
                    <a:pt x="33293" y="23469"/>
                  </a:cubicBezTo>
                  <a:cubicBezTo>
                    <a:pt x="31825" y="24892"/>
                    <a:pt x="30357" y="27025"/>
                    <a:pt x="30357" y="29159"/>
                  </a:cubicBezTo>
                  <a:lnTo>
                    <a:pt x="23017" y="49783"/>
                  </a:lnTo>
                  <a:lnTo>
                    <a:pt x="995" y="114501"/>
                  </a:lnTo>
                  <a:cubicBezTo>
                    <a:pt x="-1941" y="123036"/>
                    <a:pt x="1729" y="132992"/>
                    <a:pt x="10538" y="137259"/>
                  </a:cubicBezTo>
                  <a:cubicBezTo>
                    <a:pt x="13474" y="138682"/>
                    <a:pt x="15676" y="138682"/>
                    <a:pt x="18612" y="138682"/>
                  </a:cubicBezTo>
                  <a:cubicBezTo>
                    <a:pt x="25953" y="138682"/>
                    <a:pt x="33293" y="133703"/>
                    <a:pt x="36229" y="126592"/>
                  </a:cubicBezTo>
                  <a:lnTo>
                    <a:pt x="47974" y="91743"/>
                  </a:lnTo>
                  <a:lnTo>
                    <a:pt x="47974" y="127303"/>
                  </a:lnTo>
                  <a:lnTo>
                    <a:pt x="25953" y="184198"/>
                  </a:lnTo>
                  <a:lnTo>
                    <a:pt x="47974" y="184198"/>
                  </a:lnTo>
                  <a:lnTo>
                    <a:pt x="47974" y="248205"/>
                  </a:lnTo>
                  <a:lnTo>
                    <a:pt x="84676" y="248205"/>
                  </a:lnTo>
                  <a:lnTo>
                    <a:pt x="84676" y="184198"/>
                  </a:lnTo>
                  <a:lnTo>
                    <a:pt x="99356" y="184198"/>
                  </a:lnTo>
                  <a:lnTo>
                    <a:pt x="99356" y="248205"/>
                  </a:lnTo>
                  <a:lnTo>
                    <a:pt x="136058" y="248205"/>
                  </a:lnTo>
                  <a:lnTo>
                    <a:pt x="136058" y="184198"/>
                  </a:lnTo>
                  <a:lnTo>
                    <a:pt x="158079" y="184198"/>
                  </a:lnTo>
                  <a:lnTo>
                    <a:pt x="136058" y="125880"/>
                  </a:lnTo>
                  <a:lnTo>
                    <a:pt x="136058" y="91032"/>
                  </a:lnTo>
                  <a:lnTo>
                    <a:pt x="147803" y="125880"/>
                  </a:lnTo>
                  <a:cubicBezTo>
                    <a:pt x="150005" y="132992"/>
                    <a:pt x="157345" y="137971"/>
                    <a:pt x="165420" y="137971"/>
                  </a:cubicBezTo>
                  <a:cubicBezTo>
                    <a:pt x="165420" y="137971"/>
                    <a:pt x="165420" y="137971"/>
                    <a:pt x="165420" y="137971"/>
                  </a:cubicBezTo>
                  <a:cubicBezTo>
                    <a:pt x="165420" y="137971"/>
                    <a:pt x="165420" y="137971"/>
                    <a:pt x="165420" y="137971"/>
                  </a:cubicBezTo>
                  <a:lnTo>
                    <a:pt x="165420" y="137971"/>
                  </a:lnTo>
                  <a:lnTo>
                    <a:pt x="165420" y="137971"/>
                  </a:lnTo>
                  <a:cubicBezTo>
                    <a:pt x="172760" y="137971"/>
                    <a:pt x="180100" y="132992"/>
                    <a:pt x="183037" y="125880"/>
                  </a:cubicBezTo>
                  <a:lnTo>
                    <a:pt x="194781" y="91032"/>
                  </a:lnTo>
                  <a:lnTo>
                    <a:pt x="194781" y="248916"/>
                  </a:lnTo>
                  <a:lnTo>
                    <a:pt x="231483" y="248916"/>
                  </a:lnTo>
                  <a:lnTo>
                    <a:pt x="231483" y="142238"/>
                  </a:lnTo>
                  <a:lnTo>
                    <a:pt x="246164" y="142238"/>
                  </a:lnTo>
                  <a:lnTo>
                    <a:pt x="246164" y="248916"/>
                  </a:lnTo>
                  <a:lnTo>
                    <a:pt x="282865" y="248916"/>
                  </a:lnTo>
                  <a:lnTo>
                    <a:pt x="282865" y="91743"/>
                  </a:lnTo>
                  <a:lnTo>
                    <a:pt x="294610" y="126592"/>
                  </a:lnTo>
                  <a:cubicBezTo>
                    <a:pt x="297546" y="134415"/>
                    <a:pt x="304153" y="138682"/>
                    <a:pt x="312227" y="138682"/>
                  </a:cubicBezTo>
                  <a:lnTo>
                    <a:pt x="312227" y="138682"/>
                  </a:lnTo>
                  <a:cubicBezTo>
                    <a:pt x="312227" y="138682"/>
                    <a:pt x="312227" y="138682"/>
                    <a:pt x="312227" y="138682"/>
                  </a:cubicBezTo>
                  <a:cubicBezTo>
                    <a:pt x="319567" y="138682"/>
                    <a:pt x="326908" y="133703"/>
                    <a:pt x="329844" y="126592"/>
                  </a:cubicBezTo>
                  <a:lnTo>
                    <a:pt x="341588" y="91743"/>
                  </a:lnTo>
                  <a:lnTo>
                    <a:pt x="341588" y="126592"/>
                  </a:lnTo>
                  <a:lnTo>
                    <a:pt x="319567" y="184909"/>
                  </a:lnTo>
                  <a:lnTo>
                    <a:pt x="341588" y="184909"/>
                  </a:lnTo>
                  <a:lnTo>
                    <a:pt x="341588" y="248916"/>
                  </a:lnTo>
                  <a:lnTo>
                    <a:pt x="378290" y="248916"/>
                  </a:lnTo>
                  <a:lnTo>
                    <a:pt x="378290" y="184909"/>
                  </a:lnTo>
                  <a:lnTo>
                    <a:pt x="392971" y="184909"/>
                  </a:lnTo>
                  <a:lnTo>
                    <a:pt x="392971" y="248916"/>
                  </a:lnTo>
                  <a:lnTo>
                    <a:pt x="429673" y="248916"/>
                  </a:lnTo>
                  <a:lnTo>
                    <a:pt x="429673" y="184909"/>
                  </a:lnTo>
                  <a:lnTo>
                    <a:pt x="451694" y="184909"/>
                  </a:lnTo>
                  <a:lnTo>
                    <a:pt x="429673" y="128014"/>
                  </a:lnTo>
                  <a:lnTo>
                    <a:pt x="429673" y="92455"/>
                  </a:lnTo>
                  <a:lnTo>
                    <a:pt x="441417" y="127303"/>
                  </a:lnTo>
                  <a:cubicBezTo>
                    <a:pt x="443619" y="134415"/>
                    <a:pt x="450960" y="139393"/>
                    <a:pt x="459034" y="139393"/>
                  </a:cubicBezTo>
                  <a:cubicBezTo>
                    <a:pt x="459034" y="139393"/>
                    <a:pt x="459034" y="139393"/>
                    <a:pt x="459034" y="139393"/>
                  </a:cubicBezTo>
                  <a:cubicBezTo>
                    <a:pt x="459034" y="139393"/>
                    <a:pt x="459034" y="139393"/>
                    <a:pt x="459034" y="139393"/>
                  </a:cubicBezTo>
                  <a:cubicBezTo>
                    <a:pt x="459034" y="139393"/>
                    <a:pt x="459034" y="139393"/>
                    <a:pt x="459034" y="139393"/>
                  </a:cubicBezTo>
                  <a:cubicBezTo>
                    <a:pt x="459034" y="139393"/>
                    <a:pt x="459034" y="139393"/>
                    <a:pt x="459034" y="139393"/>
                  </a:cubicBezTo>
                  <a:cubicBezTo>
                    <a:pt x="466375" y="139393"/>
                    <a:pt x="473715" y="134415"/>
                    <a:pt x="476651" y="127303"/>
                  </a:cubicBezTo>
                  <a:lnTo>
                    <a:pt x="488396" y="92455"/>
                  </a:lnTo>
                  <a:lnTo>
                    <a:pt x="488396" y="248916"/>
                  </a:lnTo>
                  <a:lnTo>
                    <a:pt x="525097" y="248916"/>
                  </a:lnTo>
                  <a:lnTo>
                    <a:pt x="525097" y="142238"/>
                  </a:lnTo>
                  <a:lnTo>
                    <a:pt x="539778" y="142238"/>
                  </a:lnTo>
                  <a:lnTo>
                    <a:pt x="539778" y="248916"/>
                  </a:lnTo>
                  <a:lnTo>
                    <a:pt x="576480" y="248916"/>
                  </a:lnTo>
                  <a:lnTo>
                    <a:pt x="576480" y="91743"/>
                  </a:lnTo>
                  <a:lnTo>
                    <a:pt x="588225" y="126592"/>
                  </a:lnTo>
                  <a:cubicBezTo>
                    <a:pt x="590427" y="133703"/>
                    <a:pt x="597767" y="138682"/>
                    <a:pt x="605842" y="138682"/>
                  </a:cubicBezTo>
                  <a:cubicBezTo>
                    <a:pt x="608778" y="138682"/>
                    <a:pt x="610980" y="137971"/>
                    <a:pt x="613916" y="137259"/>
                  </a:cubicBezTo>
                  <a:cubicBezTo>
                    <a:pt x="621256" y="132992"/>
                    <a:pt x="624926" y="123036"/>
                    <a:pt x="621990" y="114501"/>
                  </a:cubicBezTo>
                  <a:close/>
                </a:path>
              </a:pathLst>
            </a:custGeom>
            <a:grpFill/>
            <a:ln w="7243" cap="flat">
              <a:noFill/>
              <a:prstDash val="solid"/>
              <a:miter/>
            </a:ln>
          </p:spPr>
          <p:txBody>
            <a:bodyPr rtlCol="0" anchor="ctr"/>
            <a:lstStyle/>
            <a:p>
              <a:endParaRPr lang="en-US" sz="1350"/>
            </a:p>
          </p:txBody>
        </p:sp>
        <p:sp>
          <p:nvSpPr>
            <p:cNvPr id="232" name="Freeform: Shape 231">
              <a:extLst>
                <a:ext uri="{FF2B5EF4-FFF2-40B4-BE49-F238E27FC236}">
                  <a16:creationId xmlns:a16="http://schemas.microsoft.com/office/drawing/2014/main" id="{45C1A2D2-564A-1D40-41FC-CD41B9847D40}"/>
                </a:ext>
              </a:extLst>
            </p:cNvPr>
            <p:cNvSpPr/>
            <p:nvPr/>
          </p:nvSpPr>
          <p:spPr>
            <a:xfrm>
              <a:off x="6082599" y="4371288"/>
              <a:ext cx="88084" cy="85342"/>
            </a:xfrm>
            <a:custGeom>
              <a:avLst/>
              <a:gdLst>
                <a:gd name="connsiteX0" fmla="*/ 88084 w 88084"/>
                <a:gd name="connsiteY0" fmla="*/ 42671 h 85342"/>
                <a:gd name="connsiteX1" fmla="*/ 44042 w 88084"/>
                <a:gd name="connsiteY1" fmla="*/ 85343 h 85342"/>
                <a:gd name="connsiteX2" fmla="*/ 0 w 88084"/>
                <a:gd name="connsiteY2" fmla="*/ 42671 h 85342"/>
                <a:gd name="connsiteX3" fmla="*/ 44042 w 88084"/>
                <a:gd name="connsiteY3" fmla="*/ 0 h 85342"/>
                <a:gd name="connsiteX4" fmla="*/ 88084 w 88084"/>
                <a:gd name="connsiteY4" fmla="*/ 42671 h 8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84" h="85342">
                  <a:moveTo>
                    <a:pt x="88084" y="42671"/>
                  </a:moveTo>
                  <a:cubicBezTo>
                    <a:pt x="88084" y="66238"/>
                    <a:pt x="68366" y="85343"/>
                    <a:pt x="44042" y="85343"/>
                  </a:cubicBezTo>
                  <a:cubicBezTo>
                    <a:pt x="19718" y="85343"/>
                    <a:pt x="0" y="66238"/>
                    <a:pt x="0" y="42671"/>
                  </a:cubicBezTo>
                  <a:cubicBezTo>
                    <a:pt x="0" y="19105"/>
                    <a:pt x="19718" y="0"/>
                    <a:pt x="44042" y="0"/>
                  </a:cubicBezTo>
                  <a:cubicBezTo>
                    <a:pt x="68366" y="0"/>
                    <a:pt x="88084" y="19105"/>
                    <a:pt x="88084" y="42671"/>
                  </a:cubicBezTo>
                  <a:close/>
                </a:path>
              </a:pathLst>
            </a:custGeom>
            <a:grpFill/>
            <a:ln w="7243" cap="flat">
              <a:noFill/>
              <a:prstDash val="solid"/>
              <a:miter/>
            </a:ln>
          </p:spPr>
          <p:txBody>
            <a:bodyPr rtlCol="0" anchor="ctr"/>
            <a:lstStyle/>
            <a:p>
              <a:endParaRPr lang="en-US" sz="1350"/>
            </a:p>
          </p:txBody>
        </p:sp>
        <p:sp>
          <p:nvSpPr>
            <p:cNvPr id="233" name="Freeform: Shape 232">
              <a:extLst>
                <a:ext uri="{FF2B5EF4-FFF2-40B4-BE49-F238E27FC236}">
                  <a16:creationId xmlns:a16="http://schemas.microsoft.com/office/drawing/2014/main" id="{FCBD53B1-4A54-3C15-59F5-E5563CA68EFB}"/>
                </a:ext>
              </a:extLst>
            </p:cNvPr>
            <p:cNvSpPr/>
            <p:nvPr/>
          </p:nvSpPr>
          <p:spPr>
            <a:xfrm>
              <a:off x="6376214" y="4371288"/>
              <a:ext cx="88084" cy="85342"/>
            </a:xfrm>
            <a:custGeom>
              <a:avLst/>
              <a:gdLst>
                <a:gd name="connsiteX0" fmla="*/ 88084 w 88084"/>
                <a:gd name="connsiteY0" fmla="*/ 42671 h 85342"/>
                <a:gd name="connsiteX1" fmla="*/ 44042 w 88084"/>
                <a:gd name="connsiteY1" fmla="*/ 85343 h 85342"/>
                <a:gd name="connsiteX2" fmla="*/ 0 w 88084"/>
                <a:gd name="connsiteY2" fmla="*/ 42671 h 85342"/>
                <a:gd name="connsiteX3" fmla="*/ 44042 w 88084"/>
                <a:gd name="connsiteY3" fmla="*/ 0 h 85342"/>
                <a:gd name="connsiteX4" fmla="*/ 88084 w 88084"/>
                <a:gd name="connsiteY4" fmla="*/ 42671 h 8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84" h="85342">
                  <a:moveTo>
                    <a:pt x="88084" y="42671"/>
                  </a:moveTo>
                  <a:cubicBezTo>
                    <a:pt x="88084" y="66238"/>
                    <a:pt x="68366" y="85343"/>
                    <a:pt x="44042" y="85343"/>
                  </a:cubicBezTo>
                  <a:cubicBezTo>
                    <a:pt x="19718" y="85343"/>
                    <a:pt x="0" y="66238"/>
                    <a:pt x="0" y="42671"/>
                  </a:cubicBezTo>
                  <a:cubicBezTo>
                    <a:pt x="0" y="19105"/>
                    <a:pt x="19718" y="0"/>
                    <a:pt x="44042" y="0"/>
                  </a:cubicBezTo>
                  <a:cubicBezTo>
                    <a:pt x="68366" y="0"/>
                    <a:pt x="88084" y="19105"/>
                    <a:pt x="88084" y="42671"/>
                  </a:cubicBezTo>
                  <a:close/>
                </a:path>
              </a:pathLst>
            </a:custGeom>
            <a:grpFill/>
            <a:ln w="7243" cap="flat">
              <a:noFill/>
              <a:prstDash val="solid"/>
              <a:miter/>
            </a:ln>
          </p:spPr>
          <p:txBody>
            <a:bodyPr rtlCol="0" anchor="ctr"/>
            <a:lstStyle/>
            <a:p>
              <a:endParaRPr lang="en-US" sz="1350"/>
            </a:p>
          </p:txBody>
        </p:sp>
        <p:sp>
          <p:nvSpPr>
            <p:cNvPr id="234" name="Freeform: Shape 233">
              <a:extLst>
                <a:ext uri="{FF2B5EF4-FFF2-40B4-BE49-F238E27FC236}">
                  <a16:creationId xmlns:a16="http://schemas.microsoft.com/office/drawing/2014/main" id="{4B770CEE-ADC1-A5BD-442E-E41C2872F33C}"/>
                </a:ext>
              </a:extLst>
            </p:cNvPr>
            <p:cNvSpPr/>
            <p:nvPr/>
          </p:nvSpPr>
          <p:spPr>
            <a:xfrm>
              <a:off x="6229406" y="4371288"/>
              <a:ext cx="88084" cy="85342"/>
            </a:xfrm>
            <a:custGeom>
              <a:avLst/>
              <a:gdLst>
                <a:gd name="connsiteX0" fmla="*/ 88084 w 88084"/>
                <a:gd name="connsiteY0" fmla="*/ 42671 h 85342"/>
                <a:gd name="connsiteX1" fmla="*/ 44042 w 88084"/>
                <a:gd name="connsiteY1" fmla="*/ 85343 h 85342"/>
                <a:gd name="connsiteX2" fmla="*/ 0 w 88084"/>
                <a:gd name="connsiteY2" fmla="*/ 42671 h 85342"/>
                <a:gd name="connsiteX3" fmla="*/ 44042 w 88084"/>
                <a:gd name="connsiteY3" fmla="*/ 0 h 85342"/>
                <a:gd name="connsiteX4" fmla="*/ 88084 w 88084"/>
                <a:gd name="connsiteY4" fmla="*/ 42671 h 8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84" h="85342">
                  <a:moveTo>
                    <a:pt x="88084" y="42671"/>
                  </a:moveTo>
                  <a:cubicBezTo>
                    <a:pt x="88084" y="66238"/>
                    <a:pt x="68366" y="85343"/>
                    <a:pt x="44042" y="85343"/>
                  </a:cubicBezTo>
                  <a:cubicBezTo>
                    <a:pt x="19718" y="85343"/>
                    <a:pt x="0" y="66238"/>
                    <a:pt x="0" y="42671"/>
                  </a:cubicBezTo>
                  <a:cubicBezTo>
                    <a:pt x="0" y="19105"/>
                    <a:pt x="19718" y="0"/>
                    <a:pt x="44042" y="0"/>
                  </a:cubicBezTo>
                  <a:cubicBezTo>
                    <a:pt x="68366" y="0"/>
                    <a:pt x="88084" y="19105"/>
                    <a:pt x="88084" y="42671"/>
                  </a:cubicBezTo>
                  <a:close/>
                </a:path>
              </a:pathLst>
            </a:custGeom>
            <a:grpFill/>
            <a:ln w="7243" cap="flat">
              <a:noFill/>
              <a:prstDash val="solid"/>
              <a:miter/>
            </a:ln>
          </p:spPr>
          <p:txBody>
            <a:bodyPr rtlCol="0" anchor="ctr"/>
            <a:lstStyle/>
            <a:p>
              <a:endParaRPr lang="en-US" sz="1350"/>
            </a:p>
          </p:txBody>
        </p:sp>
      </p:grpSp>
      <p:sp>
        <p:nvSpPr>
          <p:cNvPr id="81" name="TextBox 80">
            <a:extLst>
              <a:ext uri="{FF2B5EF4-FFF2-40B4-BE49-F238E27FC236}">
                <a16:creationId xmlns:a16="http://schemas.microsoft.com/office/drawing/2014/main" id="{E330A1E3-3105-BAA9-5563-385FC17117B7}"/>
              </a:ext>
            </a:extLst>
          </p:cNvPr>
          <p:cNvSpPr txBox="1"/>
          <p:nvPr/>
        </p:nvSpPr>
        <p:spPr>
          <a:xfrm>
            <a:off x="1818784" y="4131681"/>
            <a:ext cx="1268493" cy="369332"/>
          </a:xfrm>
          <a:prstGeom prst="rect">
            <a:avLst/>
          </a:prstGeom>
          <a:noFill/>
        </p:spPr>
        <p:txBody>
          <a:bodyPr wrap="square" rtlCol="0">
            <a:spAutoFit/>
          </a:bodyPr>
          <a:lstStyle/>
          <a:p>
            <a:pPr algn="ctr"/>
            <a:r>
              <a:rPr lang="en-US" sz="900" b="1">
                <a:latin typeface="Segoe UI" panose="020B0502040204020203" pitchFamily="34" charset="0"/>
                <a:ea typeface="Tahoma" panose="020B0604030504040204" pitchFamily="34" charset="0"/>
                <a:cs typeface="Segoe UI" panose="020B0502040204020203" pitchFamily="34" charset="0"/>
              </a:rPr>
              <a:t>Sprint Planning Meeting</a:t>
            </a:r>
          </a:p>
        </p:txBody>
      </p:sp>
      <p:sp>
        <p:nvSpPr>
          <p:cNvPr id="82" name="TextBox 81">
            <a:extLst>
              <a:ext uri="{FF2B5EF4-FFF2-40B4-BE49-F238E27FC236}">
                <a16:creationId xmlns:a16="http://schemas.microsoft.com/office/drawing/2014/main" id="{00D1BFD9-6BDE-25C9-A943-C421350E4734}"/>
              </a:ext>
            </a:extLst>
          </p:cNvPr>
          <p:cNvSpPr txBox="1"/>
          <p:nvPr/>
        </p:nvSpPr>
        <p:spPr>
          <a:xfrm>
            <a:off x="1037458" y="4131681"/>
            <a:ext cx="611253" cy="369332"/>
          </a:xfrm>
          <a:prstGeom prst="rect">
            <a:avLst/>
          </a:prstGeom>
          <a:noFill/>
        </p:spPr>
        <p:txBody>
          <a:bodyPr wrap="square" rtlCol="0">
            <a:spAutoFit/>
          </a:bodyPr>
          <a:lstStyle/>
          <a:p>
            <a:pPr algn="ctr"/>
            <a:r>
              <a:rPr lang="en-US" sz="900" b="1">
                <a:latin typeface="Segoe UI" panose="020B0502040204020203" pitchFamily="34" charset="0"/>
                <a:ea typeface="Tahoma" panose="020B0604030504040204" pitchFamily="34" charset="0"/>
                <a:cs typeface="Segoe UI" panose="020B0502040204020203" pitchFamily="34" charset="0"/>
              </a:rPr>
              <a:t> Backlog</a:t>
            </a:r>
          </a:p>
        </p:txBody>
      </p:sp>
      <p:sp>
        <p:nvSpPr>
          <p:cNvPr id="83" name="TextBox 82">
            <a:extLst>
              <a:ext uri="{FF2B5EF4-FFF2-40B4-BE49-F238E27FC236}">
                <a16:creationId xmlns:a16="http://schemas.microsoft.com/office/drawing/2014/main" id="{6B38D3E4-DD40-A661-0FAA-9C6457437AF5}"/>
              </a:ext>
            </a:extLst>
          </p:cNvPr>
          <p:cNvSpPr txBox="1"/>
          <p:nvPr/>
        </p:nvSpPr>
        <p:spPr>
          <a:xfrm>
            <a:off x="2212884" y="2863018"/>
            <a:ext cx="904598" cy="507831"/>
          </a:xfrm>
          <a:prstGeom prst="rect">
            <a:avLst/>
          </a:prstGeom>
          <a:noFill/>
        </p:spPr>
        <p:txBody>
          <a:bodyPr wrap="square" rtlCol="0">
            <a:spAutoFit/>
          </a:bodyPr>
          <a:lstStyle/>
          <a:p>
            <a:r>
              <a:rPr lang="en-US" sz="900" b="1">
                <a:latin typeface="Segoe UI" panose="020B0502040204020203" pitchFamily="34" charset="0"/>
                <a:ea typeface="Tahoma" panose="020B0604030504040204" pitchFamily="34" charset="0"/>
                <a:cs typeface="Segoe UI" panose="020B0502040204020203" pitchFamily="34" charset="0"/>
              </a:rPr>
              <a:t>I/P from previous sprints</a:t>
            </a:r>
          </a:p>
        </p:txBody>
      </p:sp>
      <p:sp>
        <p:nvSpPr>
          <p:cNvPr id="84" name="TextBox 83">
            <a:extLst>
              <a:ext uri="{FF2B5EF4-FFF2-40B4-BE49-F238E27FC236}">
                <a16:creationId xmlns:a16="http://schemas.microsoft.com/office/drawing/2014/main" id="{5EFEF06A-5A00-C509-28AE-33C6B044243B}"/>
              </a:ext>
            </a:extLst>
          </p:cNvPr>
          <p:cNvSpPr txBox="1"/>
          <p:nvPr/>
        </p:nvSpPr>
        <p:spPr>
          <a:xfrm>
            <a:off x="2921013" y="3264184"/>
            <a:ext cx="1339461" cy="230832"/>
          </a:xfrm>
          <a:prstGeom prst="rect">
            <a:avLst/>
          </a:prstGeom>
          <a:noFill/>
        </p:spPr>
        <p:txBody>
          <a:bodyPr wrap="square" rtlCol="0">
            <a:spAutoFit/>
          </a:bodyPr>
          <a:lstStyle/>
          <a:p>
            <a:pPr algn="ctr"/>
            <a:r>
              <a:rPr lang="en-US" sz="900" b="1">
                <a:latin typeface="Segoe UI" panose="020B0502040204020203" pitchFamily="34" charset="0"/>
                <a:ea typeface="Tahoma" panose="020B0604030504040204" pitchFamily="34" charset="0"/>
                <a:cs typeface="Segoe UI" panose="020B0502040204020203" pitchFamily="34" charset="0"/>
              </a:rPr>
              <a:t>Sprint Backlog</a:t>
            </a:r>
          </a:p>
        </p:txBody>
      </p:sp>
      <p:sp>
        <p:nvSpPr>
          <p:cNvPr id="85" name="TextBox 84">
            <a:extLst>
              <a:ext uri="{FF2B5EF4-FFF2-40B4-BE49-F238E27FC236}">
                <a16:creationId xmlns:a16="http://schemas.microsoft.com/office/drawing/2014/main" id="{6ABE900A-15B6-8B01-8C2D-748558BE050F}"/>
              </a:ext>
            </a:extLst>
          </p:cNvPr>
          <p:cNvSpPr txBox="1"/>
          <p:nvPr/>
        </p:nvSpPr>
        <p:spPr>
          <a:xfrm>
            <a:off x="4755641" y="2742810"/>
            <a:ext cx="701803" cy="369332"/>
          </a:xfrm>
          <a:prstGeom prst="rect">
            <a:avLst/>
          </a:prstGeom>
          <a:noFill/>
        </p:spPr>
        <p:txBody>
          <a:bodyPr wrap="square" rtlCol="0">
            <a:spAutoFit/>
          </a:bodyPr>
          <a:lstStyle/>
          <a:p>
            <a:r>
              <a:rPr lang="en-US" sz="900" b="1">
                <a:latin typeface="Segoe UI" panose="020B0502040204020203" pitchFamily="34" charset="0"/>
                <a:ea typeface="Tahoma" panose="020B0604030504040204" pitchFamily="34" charset="0"/>
                <a:cs typeface="Segoe UI" panose="020B0502040204020203" pitchFamily="34" charset="0"/>
              </a:rPr>
              <a:t>Daily </a:t>
            </a:r>
          </a:p>
          <a:p>
            <a:r>
              <a:rPr lang="en-US" sz="900" b="1">
                <a:latin typeface="Segoe UI" panose="020B0502040204020203" pitchFamily="34" charset="0"/>
                <a:ea typeface="Tahoma" panose="020B0604030504040204" pitchFamily="34" charset="0"/>
                <a:cs typeface="Segoe UI" panose="020B0502040204020203" pitchFamily="34" charset="0"/>
              </a:rPr>
              <a:t>Standup</a:t>
            </a:r>
          </a:p>
        </p:txBody>
      </p:sp>
      <p:sp>
        <p:nvSpPr>
          <p:cNvPr id="89" name="TextBox 88">
            <a:extLst>
              <a:ext uri="{FF2B5EF4-FFF2-40B4-BE49-F238E27FC236}">
                <a16:creationId xmlns:a16="http://schemas.microsoft.com/office/drawing/2014/main" id="{C3B22686-4919-5C08-37C9-FAB1450B2437}"/>
              </a:ext>
            </a:extLst>
          </p:cNvPr>
          <p:cNvSpPr txBox="1"/>
          <p:nvPr/>
        </p:nvSpPr>
        <p:spPr>
          <a:xfrm>
            <a:off x="4272530" y="4141412"/>
            <a:ext cx="969714" cy="369332"/>
          </a:xfrm>
          <a:prstGeom prst="rect">
            <a:avLst/>
          </a:prstGeom>
          <a:noFill/>
        </p:spPr>
        <p:txBody>
          <a:bodyPr wrap="square" rtlCol="0">
            <a:spAutoFit/>
          </a:bodyPr>
          <a:lstStyle/>
          <a:p>
            <a:pPr algn="ctr"/>
            <a:r>
              <a:rPr lang="en-US" sz="900" b="1">
                <a:latin typeface="Segoe UI" panose="020B0502040204020203" pitchFamily="34" charset="0"/>
                <a:ea typeface="Tahoma" panose="020B0604030504040204" pitchFamily="34" charset="0"/>
                <a:cs typeface="Segoe UI" panose="020B0502040204020203" pitchFamily="34" charset="0"/>
              </a:rPr>
              <a:t>Sprint </a:t>
            </a:r>
          </a:p>
          <a:p>
            <a:pPr algn="ctr"/>
            <a:r>
              <a:rPr lang="en-US" sz="900" b="1">
                <a:latin typeface="Segoe UI" panose="020B0502040204020203" pitchFamily="34" charset="0"/>
                <a:ea typeface="Tahoma" panose="020B0604030504040204" pitchFamily="34" charset="0"/>
                <a:cs typeface="Segoe UI" panose="020B0502040204020203" pitchFamily="34" charset="0"/>
              </a:rPr>
              <a:t>2-4 weeks</a:t>
            </a:r>
          </a:p>
        </p:txBody>
      </p:sp>
      <p:sp>
        <p:nvSpPr>
          <p:cNvPr id="91" name="TextBox 90">
            <a:extLst>
              <a:ext uri="{FF2B5EF4-FFF2-40B4-BE49-F238E27FC236}">
                <a16:creationId xmlns:a16="http://schemas.microsoft.com/office/drawing/2014/main" id="{AB07235C-DDA2-D116-C09D-AFA3F0AA08E2}"/>
              </a:ext>
            </a:extLst>
          </p:cNvPr>
          <p:cNvSpPr txBox="1"/>
          <p:nvPr/>
        </p:nvSpPr>
        <p:spPr>
          <a:xfrm>
            <a:off x="6971534" y="2834649"/>
            <a:ext cx="1223878" cy="507831"/>
          </a:xfrm>
          <a:prstGeom prst="rect">
            <a:avLst/>
          </a:prstGeom>
          <a:noFill/>
        </p:spPr>
        <p:txBody>
          <a:bodyPr wrap="square" rtlCol="0">
            <a:spAutoFit/>
          </a:bodyPr>
          <a:lstStyle/>
          <a:p>
            <a:r>
              <a:rPr lang="en-US" sz="900" b="1">
                <a:latin typeface="Segoe UI" panose="020B0502040204020203" pitchFamily="34" charset="0"/>
                <a:ea typeface="Tahoma" panose="020B0604030504040204" pitchFamily="34" charset="0"/>
                <a:cs typeface="Segoe UI" panose="020B0502040204020203" pitchFamily="34" charset="0"/>
              </a:rPr>
              <a:t>Shippable Bot</a:t>
            </a:r>
          </a:p>
          <a:p>
            <a:r>
              <a:rPr lang="en-US" sz="900" b="1">
                <a:latin typeface="Segoe UI" panose="020B0502040204020203" pitchFamily="34" charset="0"/>
                <a:ea typeface="Tahoma" panose="020B0604030504040204" pitchFamily="34" charset="0"/>
                <a:cs typeface="Segoe UI" panose="020B0502040204020203" pitchFamily="34" charset="0"/>
              </a:rPr>
              <a:t>Quality Assurance</a:t>
            </a:r>
          </a:p>
          <a:p>
            <a:r>
              <a:rPr lang="en-US" sz="900" b="1">
                <a:latin typeface="Segoe UI" panose="020B0502040204020203" pitchFamily="34" charset="0"/>
                <a:ea typeface="Tahoma" panose="020B0604030504040204" pitchFamily="34" charset="0"/>
                <a:cs typeface="Segoe UI" panose="020B0502040204020203" pitchFamily="34" charset="0"/>
              </a:rPr>
              <a:t>Deployment</a:t>
            </a:r>
          </a:p>
        </p:txBody>
      </p:sp>
      <p:sp>
        <p:nvSpPr>
          <p:cNvPr id="92" name="TextBox 91">
            <a:extLst>
              <a:ext uri="{FF2B5EF4-FFF2-40B4-BE49-F238E27FC236}">
                <a16:creationId xmlns:a16="http://schemas.microsoft.com/office/drawing/2014/main" id="{BC5EFE3A-E629-8352-D370-F9194579068B}"/>
              </a:ext>
            </a:extLst>
          </p:cNvPr>
          <p:cNvSpPr txBox="1"/>
          <p:nvPr/>
        </p:nvSpPr>
        <p:spPr>
          <a:xfrm>
            <a:off x="5338815" y="4250899"/>
            <a:ext cx="1027413" cy="369332"/>
          </a:xfrm>
          <a:prstGeom prst="rect">
            <a:avLst/>
          </a:prstGeom>
          <a:noFill/>
        </p:spPr>
        <p:txBody>
          <a:bodyPr wrap="square" rtlCol="0">
            <a:spAutoFit/>
          </a:bodyPr>
          <a:lstStyle/>
          <a:p>
            <a:pPr algn="ctr"/>
            <a:r>
              <a:rPr lang="en-US" sz="900" b="1">
                <a:latin typeface="Segoe UI" panose="020B0502040204020203" pitchFamily="34" charset="0"/>
                <a:ea typeface="Tahoma" panose="020B0604030504040204" pitchFamily="34" charset="0"/>
                <a:cs typeface="Segoe UI" panose="020B0502040204020203" pitchFamily="34" charset="0"/>
              </a:rPr>
              <a:t>Sprint Review Meeting</a:t>
            </a:r>
          </a:p>
        </p:txBody>
      </p:sp>
      <p:sp>
        <p:nvSpPr>
          <p:cNvPr id="95" name="TextBox 94">
            <a:extLst>
              <a:ext uri="{FF2B5EF4-FFF2-40B4-BE49-F238E27FC236}">
                <a16:creationId xmlns:a16="http://schemas.microsoft.com/office/drawing/2014/main" id="{33153CA3-6F43-AB3D-F8CC-C69C00AF747D}"/>
              </a:ext>
            </a:extLst>
          </p:cNvPr>
          <p:cNvSpPr txBox="1"/>
          <p:nvPr/>
        </p:nvSpPr>
        <p:spPr>
          <a:xfrm>
            <a:off x="6971534" y="4086223"/>
            <a:ext cx="1280211" cy="369332"/>
          </a:xfrm>
          <a:prstGeom prst="rect">
            <a:avLst/>
          </a:prstGeom>
          <a:noFill/>
        </p:spPr>
        <p:txBody>
          <a:bodyPr wrap="square" rtlCol="0">
            <a:spAutoFit/>
          </a:bodyPr>
          <a:lstStyle/>
          <a:p>
            <a:r>
              <a:rPr lang="en-US" sz="900" b="1">
                <a:latin typeface="Segoe UI" panose="020B0502040204020203" pitchFamily="34" charset="0"/>
                <a:ea typeface="Tahoma" panose="020B0604030504040204" pitchFamily="34" charset="0"/>
                <a:cs typeface="Segoe UI" panose="020B0502040204020203" pitchFamily="34" charset="0"/>
              </a:rPr>
              <a:t>Sprint </a:t>
            </a:r>
          </a:p>
          <a:p>
            <a:r>
              <a:rPr lang="en-US" sz="900" b="1">
                <a:latin typeface="Segoe UI" panose="020B0502040204020203" pitchFamily="34" charset="0"/>
                <a:ea typeface="Tahoma" panose="020B0604030504040204" pitchFamily="34" charset="0"/>
                <a:cs typeface="Segoe UI" panose="020B0502040204020203" pitchFamily="34" charset="0"/>
              </a:rPr>
              <a:t>Retrospective</a:t>
            </a:r>
          </a:p>
        </p:txBody>
      </p:sp>
      <p:cxnSp>
        <p:nvCxnSpPr>
          <p:cNvPr id="98" name="Connector: Elbow 97">
            <a:extLst>
              <a:ext uri="{FF2B5EF4-FFF2-40B4-BE49-F238E27FC236}">
                <a16:creationId xmlns:a16="http://schemas.microsoft.com/office/drawing/2014/main" id="{AA62306E-ED66-A660-5D3C-C3F65084A1C8}"/>
              </a:ext>
            </a:extLst>
          </p:cNvPr>
          <p:cNvCxnSpPr>
            <a:cxnSpLocks/>
            <a:stCxn id="34" idx="1"/>
            <a:endCxn id="142" idx="2"/>
          </p:cNvCxnSpPr>
          <p:nvPr/>
        </p:nvCxnSpPr>
        <p:spPr>
          <a:xfrm rot="10800000" flipH="1" flipV="1">
            <a:off x="413861" y="993388"/>
            <a:ext cx="653056" cy="2775850"/>
          </a:xfrm>
          <a:prstGeom prst="bentConnector3">
            <a:avLst>
              <a:gd name="adj1" fmla="val -35005"/>
            </a:avLst>
          </a:prstGeom>
          <a:ln w="1270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D5B72F40-922D-F3E7-E336-92C3AD83A2DA}"/>
              </a:ext>
            </a:extLst>
          </p:cNvPr>
          <p:cNvSpPr txBox="1"/>
          <p:nvPr/>
        </p:nvSpPr>
        <p:spPr>
          <a:xfrm>
            <a:off x="4171027" y="2742810"/>
            <a:ext cx="617854" cy="369332"/>
          </a:xfrm>
          <a:prstGeom prst="rect">
            <a:avLst/>
          </a:prstGeom>
          <a:noFill/>
        </p:spPr>
        <p:txBody>
          <a:bodyPr wrap="square" rtlCol="0">
            <a:spAutoFit/>
          </a:bodyPr>
          <a:lstStyle/>
          <a:p>
            <a:pPr algn="r"/>
            <a:r>
              <a:rPr lang="en-US" sz="900" b="1">
                <a:latin typeface="Segoe UI" panose="020B0502040204020203" pitchFamily="34" charset="0"/>
                <a:ea typeface="Tahoma" panose="020B0604030504040204" pitchFamily="34" charset="0"/>
                <a:cs typeface="Segoe UI" panose="020B0502040204020203" pitchFamily="34" charset="0"/>
              </a:rPr>
              <a:t>Daily </a:t>
            </a:r>
          </a:p>
          <a:p>
            <a:pPr algn="r"/>
            <a:r>
              <a:rPr lang="en-US" sz="900" b="1">
                <a:latin typeface="Segoe UI" panose="020B0502040204020203" pitchFamily="34" charset="0"/>
                <a:ea typeface="Tahoma" panose="020B0604030504040204" pitchFamily="34" charset="0"/>
                <a:cs typeface="Segoe UI" panose="020B0502040204020203" pitchFamily="34" charset="0"/>
              </a:rPr>
              <a:t>SCRUM</a:t>
            </a:r>
          </a:p>
        </p:txBody>
      </p:sp>
      <p:sp>
        <p:nvSpPr>
          <p:cNvPr id="28" name="Arrow: Right 27">
            <a:extLst>
              <a:ext uri="{FF2B5EF4-FFF2-40B4-BE49-F238E27FC236}">
                <a16:creationId xmlns:a16="http://schemas.microsoft.com/office/drawing/2014/main" id="{DF1A2062-8BF1-C6DE-F276-D304A389D72B}"/>
              </a:ext>
            </a:extLst>
          </p:cNvPr>
          <p:cNvSpPr/>
          <p:nvPr/>
        </p:nvSpPr>
        <p:spPr>
          <a:xfrm>
            <a:off x="1237216" y="928119"/>
            <a:ext cx="586838" cy="151943"/>
          </a:xfrm>
          <a:prstGeom prst="rightArrow">
            <a:avLst>
              <a:gd name="adj1" fmla="val 20266"/>
              <a:gd name="adj2" fmla="val 50000"/>
            </a:avLst>
          </a:prstGeom>
          <a:solidFill>
            <a:srgbClr val="267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TextBox 33">
            <a:extLst>
              <a:ext uri="{FF2B5EF4-FFF2-40B4-BE49-F238E27FC236}">
                <a16:creationId xmlns:a16="http://schemas.microsoft.com/office/drawing/2014/main" id="{1D1077D2-0A57-779D-D75E-2F9F66C98507}"/>
              </a:ext>
            </a:extLst>
          </p:cNvPr>
          <p:cNvSpPr txBox="1"/>
          <p:nvPr/>
        </p:nvSpPr>
        <p:spPr>
          <a:xfrm>
            <a:off x="413861" y="756785"/>
            <a:ext cx="893705" cy="473206"/>
          </a:xfrm>
          <a:prstGeom prst="rect">
            <a:avLst/>
          </a:prstGeom>
          <a:noFill/>
        </p:spPr>
        <p:txBody>
          <a:bodyPr wrap="square">
            <a:spAutoFit/>
          </a:bodyPr>
          <a:lstStyle/>
          <a:p>
            <a:pPr algn="ctr" defTabSz="762486"/>
            <a:r>
              <a:rPr lang="en-US" sz="825" b="1" kern="0">
                <a:solidFill>
                  <a:schemeClr val="bg1"/>
                </a:solidFill>
                <a:latin typeface="Segoe UI" panose="020B0502040204020203" pitchFamily="34" charset="0"/>
                <a:cs typeface="Segoe UI" panose="020B0502040204020203" pitchFamily="34" charset="0"/>
              </a:rPr>
              <a:t>Review &amp; Update BOT Backlog</a:t>
            </a:r>
          </a:p>
        </p:txBody>
      </p:sp>
      <p:sp>
        <p:nvSpPr>
          <p:cNvPr id="36" name="TextBox 35">
            <a:extLst>
              <a:ext uri="{FF2B5EF4-FFF2-40B4-BE49-F238E27FC236}">
                <a16:creationId xmlns:a16="http://schemas.microsoft.com/office/drawing/2014/main" id="{51CFD6AC-7C98-24FD-01C6-587DB45727C3}"/>
              </a:ext>
            </a:extLst>
          </p:cNvPr>
          <p:cNvSpPr txBox="1"/>
          <p:nvPr/>
        </p:nvSpPr>
        <p:spPr>
          <a:xfrm>
            <a:off x="1806700" y="808503"/>
            <a:ext cx="822315" cy="346249"/>
          </a:xfrm>
          <a:prstGeom prst="rect">
            <a:avLst/>
          </a:prstGeom>
          <a:noFill/>
        </p:spPr>
        <p:txBody>
          <a:bodyPr wrap="square">
            <a:spAutoFit/>
          </a:bodyPr>
          <a:lstStyle/>
          <a:p>
            <a:pPr algn="ctr" defTabSz="762486"/>
            <a:r>
              <a:rPr lang="en-US" sz="825" b="1" kern="0">
                <a:solidFill>
                  <a:schemeClr val="bg1"/>
                </a:solidFill>
                <a:latin typeface="Segoe UI" panose="020B0502040204020203" pitchFamily="34" charset="0"/>
                <a:cs typeface="Segoe UI" panose="020B0502040204020203" pitchFamily="34" charset="0"/>
              </a:rPr>
              <a:t>Identify Critical Bots</a:t>
            </a:r>
          </a:p>
        </p:txBody>
      </p:sp>
      <p:sp>
        <p:nvSpPr>
          <p:cNvPr id="38" name="TextBox 37">
            <a:extLst>
              <a:ext uri="{FF2B5EF4-FFF2-40B4-BE49-F238E27FC236}">
                <a16:creationId xmlns:a16="http://schemas.microsoft.com/office/drawing/2014/main" id="{BD728B00-D322-61FB-67EF-89AB16BFCF93}"/>
              </a:ext>
            </a:extLst>
          </p:cNvPr>
          <p:cNvSpPr txBox="1"/>
          <p:nvPr/>
        </p:nvSpPr>
        <p:spPr>
          <a:xfrm>
            <a:off x="1797293" y="2030880"/>
            <a:ext cx="831722" cy="346249"/>
          </a:xfrm>
          <a:prstGeom prst="rect">
            <a:avLst/>
          </a:prstGeom>
          <a:noFill/>
        </p:spPr>
        <p:txBody>
          <a:bodyPr wrap="square">
            <a:spAutoFit/>
          </a:bodyPr>
          <a:lstStyle/>
          <a:p>
            <a:pPr algn="ctr" defTabSz="762486"/>
            <a:r>
              <a:rPr lang="en-US" sz="825" b="1" kern="0">
                <a:solidFill>
                  <a:schemeClr val="bg1"/>
                </a:solidFill>
                <a:latin typeface="Segoe UI" panose="020B0502040204020203" pitchFamily="34" charset="0"/>
                <a:cs typeface="Segoe UI" panose="020B0502040204020203" pitchFamily="34" charset="0"/>
              </a:rPr>
              <a:t>Understand Functionality</a:t>
            </a:r>
          </a:p>
        </p:txBody>
      </p:sp>
      <p:sp>
        <p:nvSpPr>
          <p:cNvPr id="40" name="TextBox 39">
            <a:extLst>
              <a:ext uri="{FF2B5EF4-FFF2-40B4-BE49-F238E27FC236}">
                <a16:creationId xmlns:a16="http://schemas.microsoft.com/office/drawing/2014/main" id="{B16C72E5-2FF1-F708-5697-118CC4557F49}"/>
              </a:ext>
            </a:extLst>
          </p:cNvPr>
          <p:cNvSpPr txBox="1"/>
          <p:nvPr/>
        </p:nvSpPr>
        <p:spPr>
          <a:xfrm>
            <a:off x="406729" y="1967937"/>
            <a:ext cx="914895" cy="473206"/>
          </a:xfrm>
          <a:prstGeom prst="rect">
            <a:avLst/>
          </a:prstGeom>
          <a:noFill/>
        </p:spPr>
        <p:txBody>
          <a:bodyPr wrap="square">
            <a:spAutoFit/>
          </a:bodyPr>
          <a:lstStyle/>
          <a:p>
            <a:pPr algn="ctr" defTabSz="762486"/>
            <a:r>
              <a:rPr lang="en-US" sz="825" b="1" kern="0">
                <a:solidFill>
                  <a:schemeClr val="bg1"/>
                </a:solidFill>
                <a:latin typeface="Segoe UI" panose="020B0502040204020203" pitchFamily="34" charset="0"/>
                <a:cs typeface="Segoe UI" panose="020B0502040204020203" pitchFamily="34" charset="0"/>
              </a:rPr>
              <a:t>Feasibility / Technical Redesign</a:t>
            </a:r>
          </a:p>
        </p:txBody>
      </p:sp>
      <p:sp>
        <p:nvSpPr>
          <p:cNvPr id="44" name="Arrow: Right 43">
            <a:extLst>
              <a:ext uri="{FF2B5EF4-FFF2-40B4-BE49-F238E27FC236}">
                <a16:creationId xmlns:a16="http://schemas.microsoft.com/office/drawing/2014/main" id="{F21C7E36-9B9B-903D-D058-4E7BDAE090C1}"/>
              </a:ext>
            </a:extLst>
          </p:cNvPr>
          <p:cNvSpPr/>
          <p:nvPr/>
        </p:nvSpPr>
        <p:spPr>
          <a:xfrm rot="5400000">
            <a:off x="2006016" y="1521190"/>
            <a:ext cx="440900" cy="151943"/>
          </a:xfrm>
          <a:prstGeom prst="rightArrow">
            <a:avLst>
              <a:gd name="adj1" fmla="val 20266"/>
              <a:gd name="adj2" fmla="val 50000"/>
            </a:avLst>
          </a:prstGeom>
          <a:solidFill>
            <a:srgbClr val="267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Arrow: Right 45">
            <a:extLst>
              <a:ext uri="{FF2B5EF4-FFF2-40B4-BE49-F238E27FC236}">
                <a16:creationId xmlns:a16="http://schemas.microsoft.com/office/drawing/2014/main" id="{E05EC143-384F-5206-0B51-479B7A820668}"/>
              </a:ext>
            </a:extLst>
          </p:cNvPr>
          <p:cNvSpPr/>
          <p:nvPr/>
        </p:nvSpPr>
        <p:spPr>
          <a:xfrm rot="10800000">
            <a:off x="1231614" y="2126344"/>
            <a:ext cx="586838" cy="151943"/>
          </a:xfrm>
          <a:prstGeom prst="rightArrow">
            <a:avLst>
              <a:gd name="adj1" fmla="val 20266"/>
              <a:gd name="adj2" fmla="val 50000"/>
            </a:avLst>
          </a:prstGeom>
          <a:solidFill>
            <a:srgbClr val="267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Arrow: Right 46">
            <a:extLst>
              <a:ext uri="{FF2B5EF4-FFF2-40B4-BE49-F238E27FC236}">
                <a16:creationId xmlns:a16="http://schemas.microsoft.com/office/drawing/2014/main" id="{8C081955-BE5C-23CD-4621-36C529DA8899}"/>
              </a:ext>
            </a:extLst>
          </p:cNvPr>
          <p:cNvSpPr/>
          <p:nvPr/>
        </p:nvSpPr>
        <p:spPr>
          <a:xfrm rot="16200000">
            <a:off x="634204" y="1513352"/>
            <a:ext cx="440900" cy="151943"/>
          </a:xfrm>
          <a:prstGeom prst="rightArrow">
            <a:avLst>
              <a:gd name="adj1" fmla="val 20266"/>
              <a:gd name="adj2" fmla="val 50000"/>
            </a:avLst>
          </a:prstGeom>
          <a:solidFill>
            <a:srgbClr val="267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4" name="Connector: Elbow 53">
            <a:extLst>
              <a:ext uri="{FF2B5EF4-FFF2-40B4-BE49-F238E27FC236}">
                <a16:creationId xmlns:a16="http://schemas.microsoft.com/office/drawing/2014/main" id="{52132FCF-63FF-26B3-F1B9-80D1CA642794}"/>
              </a:ext>
            </a:extLst>
          </p:cNvPr>
          <p:cNvCxnSpPr>
            <a:cxnSpLocks/>
            <a:stCxn id="51" idx="1"/>
            <a:endCxn id="36" idx="3"/>
          </p:cNvCxnSpPr>
          <p:nvPr/>
        </p:nvCxnSpPr>
        <p:spPr>
          <a:xfrm rot="10800000" flipV="1">
            <a:off x="2629015" y="747606"/>
            <a:ext cx="481536" cy="234021"/>
          </a:xfrm>
          <a:prstGeom prst="bentConnector3">
            <a:avLst>
              <a:gd name="adj1" fmla="val 50000"/>
            </a:avLst>
          </a:prstGeom>
          <a:ln w="1270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825928EF-B954-C4B1-1A5C-EDBA6B0D8343}"/>
              </a:ext>
            </a:extLst>
          </p:cNvPr>
          <p:cNvCxnSpPr>
            <a:cxnSpLocks/>
            <a:stCxn id="52" idx="1"/>
          </p:cNvCxnSpPr>
          <p:nvPr/>
        </p:nvCxnSpPr>
        <p:spPr>
          <a:xfrm rot="10800000">
            <a:off x="2629015" y="1099379"/>
            <a:ext cx="481536" cy="234017"/>
          </a:xfrm>
          <a:prstGeom prst="bentConnector3">
            <a:avLst/>
          </a:prstGeom>
          <a:ln w="1270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1F9D6F0B-28F8-479D-0E87-09EFE5460BFB}"/>
              </a:ext>
            </a:extLst>
          </p:cNvPr>
          <p:cNvSpPr/>
          <p:nvPr/>
        </p:nvSpPr>
        <p:spPr>
          <a:xfrm>
            <a:off x="2181640" y="3474666"/>
            <a:ext cx="589144" cy="589144"/>
          </a:xfrm>
          <a:prstGeom prst="ellipse">
            <a:avLst/>
          </a:prstGeom>
          <a:solidFill>
            <a:schemeClr val="bg1"/>
          </a:solidFill>
          <a:ln w="3175">
            <a:solidFill>
              <a:srgbClr val="CCD814"/>
            </a:solidFill>
            <a:prstDash val="dashDot"/>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endParaRPr lang="en-US" sz="1350"/>
          </a:p>
        </p:txBody>
      </p:sp>
      <p:pic>
        <p:nvPicPr>
          <p:cNvPr id="139" name="Graphic 138" descr="Users">
            <a:extLst>
              <a:ext uri="{FF2B5EF4-FFF2-40B4-BE49-F238E27FC236}">
                <a16:creationId xmlns:a16="http://schemas.microsoft.com/office/drawing/2014/main" id="{70E57BE0-1EC5-9375-F469-04220756C9ED}"/>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247063" y="3547789"/>
            <a:ext cx="481213" cy="466235"/>
          </a:xfrm>
          <a:prstGeom prst="rect">
            <a:avLst/>
          </a:prstGeom>
        </p:spPr>
      </p:pic>
      <p:sp>
        <p:nvSpPr>
          <p:cNvPr id="142" name="Oval 141">
            <a:extLst>
              <a:ext uri="{FF2B5EF4-FFF2-40B4-BE49-F238E27FC236}">
                <a16:creationId xmlns:a16="http://schemas.microsoft.com/office/drawing/2014/main" id="{6149E285-5FED-33E7-763B-EE4F7B0CBF51}"/>
              </a:ext>
            </a:extLst>
          </p:cNvPr>
          <p:cNvSpPr/>
          <p:nvPr/>
        </p:nvSpPr>
        <p:spPr>
          <a:xfrm>
            <a:off x="1066917" y="3474666"/>
            <a:ext cx="589144" cy="589144"/>
          </a:xfrm>
          <a:prstGeom prst="ellipse">
            <a:avLst/>
          </a:prstGeom>
          <a:solidFill>
            <a:schemeClr val="bg1"/>
          </a:solidFill>
          <a:ln w="3175">
            <a:solidFill>
              <a:srgbClr val="CCD814"/>
            </a:solidFill>
            <a:prstDash val="dashDot"/>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endParaRPr lang="en-US" sz="1350"/>
          </a:p>
        </p:txBody>
      </p:sp>
      <p:grpSp>
        <p:nvGrpSpPr>
          <p:cNvPr id="211" name="Group 210">
            <a:extLst>
              <a:ext uri="{FF2B5EF4-FFF2-40B4-BE49-F238E27FC236}">
                <a16:creationId xmlns:a16="http://schemas.microsoft.com/office/drawing/2014/main" id="{70AC15F0-0367-AE85-D78E-D09469BF3851}"/>
              </a:ext>
            </a:extLst>
          </p:cNvPr>
          <p:cNvGrpSpPr/>
          <p:nvPr/>
        </p:nvGrpSpPr>
        <p:grpSpPr>
          <a:xfrm>
            <a:off x="1225361" y="3619654"/>
            <a:ext cx="274603" cy="277413"/>
            <a:chOff x="1633814" y="5077823"/>
            <a:chExt cx="366137" cy="369884"/>
          </a:xfrm>
          <a:solidFill>
            <a:srgbClr val="2670BD"/>
          </a:solidFill>
        </p:grpSpPr>
        <p:sp>
          <p:nvSpPr>
            <p:cNvPr id="206" name="Freeform: Shape 205">
              <a:extLst>
                <a:ext uri="{FF2B5EF4-FFF2-40B4-BE49-F238E27FC236}">
                  <a16:creationId xmlns:a16="http://schemas.microsoft.com/office/drawing/2014/main" id="{E9F0B0B3-D625-FDF5-2A96-50414F3B32AD}"/>
                </a:ext>
              </a:extLst>
            </p:cNvPr>
            <p:cNvSpPr/>
            <p:nvPr/>
          </p:nvSpPr>
          <p:spPr>
            <a:xfrm>
              <a:off x="1640909" y="5131107"/>
              <a:ext cx="49552" cy="116624"/>
            </a:xfrm>
            <a:custGeom>
              <a:avLst/>
              <a:gdLst>
                <a:gd name="connsiteX0" fmla="*/ 40830 w 49552"/>
                <a:gd name="connsiteY0" fmla="*/ 114515 h 116624"/>
                <a:gd name="connsiteX1" fmla="*/ 45691 w 49552"/>
                <a:gd name="connsiteY1" fmla="*/ 116476 h 116624"/>
                <a:gd name="connsiteX2" fmla="*/ 48921 w 49552"/>
                <a:gd name="connsiteY2" fmla="*/ 112348 h 116624"/>
                <a:gd name="connsiteX3" fmla="*/ 48921 w 49552"/>
                <a:gd name="connsiteY3" fmla="*/ 10744 h 116624"/>
                <a:gd name="connsiteX4" fmla="*/ 49475 w 49552"/>
                <a:gd name="connsiteY4" fmla="*/ 5143 h 116624"/>
                <a:gd name="connsiteX5" fmla="*/ 47725 w 49552"/>
                <a:gd name="connsiteY5" fmla="*/ 797 h 116624"/>
                <a:gd name="connsiteX6" fmla="*/ 43049 w 49552"/>
                <a:gd name="connsiteY6" fmla="*/ 579 h 116624"/>
                <a:gd name="connsiteX7" fmla="*/ 10823 w 49552"/>
                <a:gd name="connsiteY7" fmla="*/ 19186 h 116624"/>
                <a:gd name="connsiteX8" fmla="*/ 738 w 49552"/>
                <a:gd name="connsiteY8" fmla="*/ 32349 h 116624"/>
                <a:gd name="connsiteX9" fmla="*/ 2897 w 49552"/>
                <a:gd name="connsiteY9" fmla="*/ 48795 h 116624"/>
                <a:gd name="connsiteX10" fmla="*/ 40836 w 49552"/>
                <a:gd name="connsiteY10" fmla="*/ 114515 h 11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52" h="116624">
                  <a:moveTo>
                    <a:pt x="40830" y="114515"/>
                  </a:moveTo>
                  <a:cubicBezTo>
                    <a:pt x="41834" y="116179"/>
                    <a:pt x="43815" y="116978"/>
                    <a:pt x="45691" y="116476"/>
                  </a:cubicBezTo>
                  <a:cubicBezTo>
                    <a:pt x="47567" y="115974"/>
                    <a:pt x="48888" y="114290"/>
                    <a:pt x="48921" y="112348"/>
                  </a:cubicBezTo>
                  <a:lnTo>
                    <a:pt x="48921" y="10744"/>
                  </a:lnTo>
                  <a:cubicBezTo>
                    <a:pt x="48927" y="8862"/>
                    <a:pt x="49112" y="6986"/>
                    <a:pt x="49475" y="5143"/>
                  </a:cubicBezTo>
                  <a:cubicBezTo>
                    <a:pt x="49792" y="3479"/>
                    <a:pt x="49112" y="1781"/>
                    <a:pt x="47725" y="797"/>
                  </a:cubicBezTo>
                  <a:cubicBezTo>
                    <a:pt x="46345" y="-180"/>
                    <a:pt x="44515" y="-266"/>
                    <a:pt x="43049" y="579"/>
                  </a:cubicBezTo>
                  <a:lnTo>
                    <a:pt x="10823" y="19186"/>
                  </a:lnTo>
                  <a:cubicBezTo>
                    <a:pt x="5850" y="22065"/>
                    <a:pt x="2224" y="26801"/>
                    <a:pt x="738" y="32349"/>
                  </a:cubicBezTo>
                  <a:cubicBezTo>
                    <a:pt x="-749" y="37897"/>
                    <a:pt x="31" y="43809"/>
                    <a:pt x="2897" y="48795"/>
                  </a:cubicBezTo>
                  <a:lnTo>
                    <a:pt x="40836" y="114515"/>
                  </a:lnTo>
                  <a:close/>
                </a:path>
              </a:pathLst>
            </a:custGeom>
            <a:grpFill/>
            <a:ln w="3175" cap="flat" cmpd="sng" algn="ctr">
              <a:noFill/>
              <a:prstDash val="solid"/>
            </a:ln>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207" name="Freeform: Shape 206">
              <a:extLst>
                <a:ext uri="{FF2B5EF4-FFF2-40B4-BE49-F238E27FC236}">
                  <a16:creationId xmlns:a16="http://schemas.microsoft.com/office/drawing/2014/main" id="{78888288-9BCA-4FBA-8DAB-64668326CA8B}"/>
                </a:ext>
              </a:extLst>
            </p:cNvPr>
            <p:cNvSpPr/>
            <p:nvPr/>
          </p:nvSpPr>
          <p:spPr>
            <a:xfrm>
              <a:off x="1944134" y="5131491"/>
              <a:ext cx="48920" cy="116241"/>
            </a:xfrm>
            <a:custGeom>
              <a:avLst/>
              <a:gdLst>
                <a:gd name="connsiteX0" fmla="*/ 8078 w 48920"/>
                <a:gd name="connsiteY0" fmla="*/ 114131 h 116241"/>
                <a:gd name="connsiteX1" fmla="*/ 46023 w 48920"/>
                <a:gd name="connsiteY1" fmla="*/ 48412 h 116241"/>
                <a:gd name="connsiteX2" fmla="*/ 48183 w 48920"/>
                <a:gd name="connsiteY2" fmla="*/ 31966 h 116241"/>
                <a:gd name="connsiteX3" fmla="*/ 38097 w 48920"/>
                <a:gd name="connsiteY3" fmla="*/ 18802 h 116241"/>
                <a:gd name="connsiteX4" fmla="*/ 6499 w 48920"/>
                <a:gd name="connsiteY4" fmla="*/ 559 h 116241"/>
                <a:gd name="connsiteX5" fmla="*/ 2180 w 48920"/>
                <a:gd name="connsiteY5" fmla="*/ 585 h 116241"/>
                <a:gd name="connsiteX6" fmla="*/ 0 w 48920"/>
                <a:gd name="connsiteY6" fmla="*/ 4317 h 116241"/>
                <a:gd name="connsiteX7" fmla="*/ 0 w 48920"/>
                <a:gd name="connsiteY7" fmla="*/ 111965 h 116241"/>
                <a:gd name="connsiteX8" fmla="*/ 3230 w 48920"/>
                <a:gd name="connsiteY8" fmla="*/ 116093 h 116241"/>
                <a:gd name="connsiteX9" fmla="*/ 8091 w 48920"/>
                <a:gd name="connsiteY9" fmla="*/ 114131 h 116241"/>
                <a:gd name="connsiteX10" fmla="*/ 8091 w 48920"/>
                <a:gd name="connsiteY10" fmla="*/ 114131 h 11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920" h="116241">
                  <a:moveTo>
                    <a:pt x="8078" y="114131"/>
                  </a:moveTo>
                  <a:lnTo>
                    <a:pt x="46023" y="48412"/>
                  </a:lnTo>
                  <a:cubicBezTo>
                    <a:pt x="48890" y="43432"/>
                    <a:pt x="49669" y="37520"/>
                    <a:pt x="48183" y="31966"/>
                  </a:cubicBezTo>
                  <a:cubicBezTo>
                    <a:pt x="46697" y="26417"/>
                    <a:pt x="43071" y="21682"/>
                    <a:pt x="38097" y="18802"/>
                  </a:cubicBezTo>
                  <a:lnTo>
                    <a:pt x="6499" y="559"/>
                  </a:lnTo>
                  <a:cubicBezTo>
                    <a:pt x="5152" y="-194"/>
                    <a:pt x="3514" y="-187"/>
                    <a:pt x="2180" y="585"/>
                  </a:cubicBezTo>
                  <a:cubicBezTo>
                    <a:pt x="845" y="1358"/>
                    <a:pt x="13" y="2778"/>
                    <a:pt x="0" y="4317"/>
                  </a:cubicBezTo>
                  <a:lnTo>
                    <a:pt x="0" y="111965"/>
                  </a:lnTo>
                  <a:cubicBezTo>
                    <a:pt x="33" y="113907"/>
                    <a:pt x="1354" y="115591"/>
                    <a:pt x="3230" y="116093"/>
                  </a:cubicBezTo>
                  <a:cubicBezTo>
                    <a:pt x="5106" y="116595"/>
                    <a:pt x="7087" y="115796"/>
                    <a:pt x="8091" y="114131"/>
                  </a:cubicBezTo>
                  <a:lnTo>
                    <a:pt x="8091" y="114131"/>
                  </a:lnTo>
                  <a:close/>
                </a:path>
              </a:pathLst>
            </a:custGeom>
            <a:grpFill/>
            <a:ln w="3175" cap="flat" cmpd="sng" algn="ctr">
              <a:noFill/>
              <a:prstDash val="solid"/>
            </a:ln>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208" name="Freeform: Shape 207">
              <a:extLst>
                <a:ext uri="{FF2B5EF4-FFF2-40B4-BE49-F238E27FC236}">
                  <a16:creationId xmlns:a16="http://schemas.microsoft.com/office/drawing/2014/main" id="{1012FD58-48C3-FFFD-8A9C-4CB241A7F659}"/>
                </a:ext>
              </a:extLst>
            </p:cNvPr>
            <p:cNvSpPr/>
            <p:nvPr/>
          </p:nvSpPr>
          <p:spPr>
            <a:xfrm>
              <a:off x="1698496" y="5077823"/>
              <a:ext cx="236952" cy="179165"/>
            </a:xfrm>
            <a:custGeom>
              <a:avLst/>
              <a:gdLst>
                <a:gd name="connsiteX0" fmla="*/ 4339 w 236952"/>
                <a:gd name="connsiteY0" fmla="*/ 179166 h 179165"/>
                <a:gd name="connsiteX1" fmla="*/ 232620 w 236952"/>
                <a:gd name="connsiteY1" fmla="*/ 179166 h 179165"/>
                <a:gd name="connsiteX2" fmla="*/ 236952 w 236952"/>
                <a:gd name="connsiteY2" fmla="*/ 174833 h 179165"/>
                <a:gd name="connsiteX3" fmla="*/ 236952 w 236952"/>
                <a:gd name="connsiteY3" fmla="*/ 21671 h 179165"/>
                <a:gd name="connsiteX4" fmla="*/ 230605 w 236952"/>
                <a:gd name="connsiteY4" fmla="*/ 6347 h 179165"/>
                <a:gd name="connsiteX5" fmla="*/ 215282 w 236952"/>
                <a:gd name="connsiteY5" fmla="*/ 0 h 179165"/>
                <a:gd name="connsiteX6" fmla="*/ 65250 w 236952"/>
                <a:gd name="connsiteY6" fmla="*/ 0 h 179165"/>
                <a:gd name="connsiteX7" fmla="*/ 50138 w 236952"/>
                <a:gd name="connsiteY7" fmla="*/ 6123 h 179165"/>
                <a:gd name="connsiteX8" fmla="*/ 6559 w 236952"/>
                <a:gd name="connsiteY8" fmla="*/ 48487 h 179165"/>
                <a:gd name="connsiteX9" fmla="*/ 0 w 236952"/>
                <a:gd name="connsiteY9" fmla="*/ 64028 h 179165"/>
                <a:gd name="connsiteX10" fmla="*/ 0 w 236952"/>
                <a:gd name="connsiteY10" fmla="*/ 174820 h 179165"/>
                <a:gd name="connsiteX11" fmla="*/ 4333 w 236952"/>
                <a:gd name="connsiteY11" fmla="*/ 179153 h 179165"/>
                <a:gd name="connsiteX12" fmla="*/ 4333 w 236952"/>
                <a:gd name="connsiteY12" fmla="*/ 179153 h 179165"/>
                <a:gd name="connsiteX13" fmla="*/ 202283 w 236952"/>
                <a:gd name="connsiteY13" fmla="*/ 153162 h 179165"/>
                <a:gd name="connsiteX14" fmla="*/ 34683 w 236952"/>
                <a:gd name="connsiteY14" fmla="*/ 153162 h 179165"/>
                <a:gd name="connsiteX15" fmla="*/ 30350 w 236952"/>
                <a:gd name="connsiteY15" fmla="*/ 148829 h 179165"/>
                <a:gd name="connsiteX16" fmla="*/ 34683 w 236952"/>
                <a:gd name="connsiteY16" fmla="*/ 144497 h 179165"/>
                <a:gd name="connsiteX17" fmla="*/ 202283 w 236952"/>
                <a:gd name="connsiteY17" fmla="*/ 144497 h 179165"/>
                <a:gd name="connsiteX18" fmla="*/ 206616 w 236952"/>
                <a:gd name="connsiteY18" fmla="*/ 148829 h 179165"/>
                <a:gd name="connsiteX19" fmla="*/ 202283 w 236952"/>
                <a:gd name="connsiteY19" fmla="*/ 153162 h 179165"/>
                <a:gd name="connsiteX20" fmla="*/ 111260 w 236952"/>
                <a:gd name="connsiteY20" fmla="*/ 46235 h 179165"/>
                <a:gd name="connsiteX21" fmla="*/ 202283 w 236952"/>
                <a:gd name="connsiteY21" fmla="*/ 46235 h 179165"/>
                <a:gd name="connsiteX22" fmla="*/ 206616 w 236952"/>
                <a:gd name="connsiteY22" fmla="*/ 50568 h 179165"/>
                <a:gd name="connsiteX23" fmla="*/ 202283 w 236952"/>
                <a:gd name="connsiteY23" fmla="*/ 54900 h 179165"/>
                <a:gd name="connsiteX24" fmla="*/ 111260 w 236952"/>
                <a:gd name="connsiteY24" fmla="*/ 54900 h 179165"/>
                <a:gd name="connsiteX25" fmla="*/ 106927 w 236952"/>
                <a:gd name="connsiteY25" fmla="*/ 50568 h 179165"/>
                <a:gd name="connsiteX26" fmla="*/ 111260 w 236952"/>
                <a:gd name="connsiteY26" fmla="*/ 46235 h 179165"/>
                <a:gd name="connsiteX27" fmla="*/ 202283 w 236952"/>
                <a:gd name="connsiteY27" fmla="*/ 95362 h 179165"/>
                <a:gd name="connsiteX28" fmla="*/ 206616 w 236952"/>
                <a:gd name="connsiteY28" fmla="*/ 99695 h 179165"/>
                <a:gd name="connsiteX29" fmla="*/ 202283 w 236952"/>
                <a:gd name="connsiteY29" fmla="*/ 104028 h 179165"/>
                <a:gd name="connsiteX30" fmla="*/ 34683 w 236952"/>
                <a:gd name="connsiteY30" fmla="*/ 104028 h 179165"/>
                <a:gd name="connsiteX31" fmla="*/ 30350 w 236952"/>
                <a:gd name="connsiteY31" fmla="*/ 99695 h 179165"/>
                <a:gd name="connsiteX32" fmla="*/ 34683 w 236952"/>
                <a:gd name="connsiteY32" fmla="*/ 95362 h 179165"/>
                <a:gd name="connsiteX33" fmla="*/ 202283 w 236952"/>
                <a:gd name="connsiteY33" fmla="*/ 95362 h 179165"/>
                <a:gd name="connsiteX34" fmla="*/ 12602 w 236952"/>
                <a:gd name="connsiteY34" fmla="*/ 54702 h 179165"/>
                <a:gd name="connsiteX35" fmla="*/ 56175 w 236952"/>
                <a:gd name="connsiteY35" fmla="*/ 12338 h 179165"/>
                <a:gd name="connsiteX36" fmla="*/ 57793 w 236952"/>
                <a:gd name="connsiteY36" fmla="*/ 11037 h 179165"/>
                <a:gd name="connsiteX37" fmla="*/ 57793 w 236952"/>
                <a:gd name="connsiteY37" fmla="*/ 44788 h 179165"/>
                <a:gd name="connsiteX38" fmla="*/ 53982 w 236952"/>
                <a:gd name="connsiteY38" fmla="*/ 53976 h 179165"/>
                <a:gd name="connsiteX39" fmla="*/ 44795 w 236952"/>
                <a:gd name="connsiteY39" fmla="*/ 57787 h 179165"/>
                <a:gd name="connsiteX40" fmla="*/ 10350 w 236952"/>
                <a:gd name="connsiteY40" fmla="*/ 57787 h 179165"/>
                <a:gd name="connsiteX41" fmla="*/ 12602 w 236952"/>
                <a:gd name="connsiteY41" fmla="*/ 54696 h 179165"/>
                <a:gd name="connsiteX42" fmla="*/ 12602 w 236952"/>
                <a:gd name="connsiteY42" fmla="*/ 54696 h 1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6952" h="179165">
                  <a:moveTo>
                    <a:pt x="4339" y="179166"/>
                  </a:moveTo>
                  <a:lnTo>
                    <a:pt x="232620" y="179166"/>
                  </a:lnTo>
                  <a:cubicBezTo>
                    <a:pt x="235011" y="179166"/>
                    <a:pt x="236952" y="177224"/>
                    <a:pt x="236952" y="174833"/>
                  </a:cubicBezTo>
                  <a:lnTo>
                    <a:pt x="236952" y="21671"/>
                  </a:lnTo>
                  <a:cubicBezTo>
                    <a:pt x="236952" y="15925"/>
                    <a:pt x="234667" y="10410"/>
                    <a:pt x="230605" y="6347"/>
                  </a:cubicBezTo>
                  <a:cubicBezTo>
                    <a:pt x="226536" y="2285"/>
                    <a:pt x="221028" y="0"/>
                    <a:pt x="215282" y="0"/>
                  </a:cubicBezTo>
                  <a:lnTo>
                    <a:pt x="65250" y="0"/>
                  </a:lnTo>
                  <a:cubicBezTo>
                    <a:pt x="59603" y="-20"/>
                    <a:pt x="54174" y="2180"/>
                    <a:pt x="50138" y="6123"/>
                  </a:cubicBezTo>
                  <a:lnTo>
                    <a:pt x="6559" y="48487"/>
                  </a:lnTo>
                  <a:cubicBezTo>
                    <a:pt x="2371" y="52576"/>
                    <a:pt x="13" y="58183"/>
                    <a:pt x="0" y="64028"/>
                  </a:cubicBezTo>
                  <a:lnTo>
                    <a:pt x="0" y="174820"/>
                  </a:lnTo>
                  <a:cubicBezTo>
                    <a:pt x="0" y="177211"/>
                    <a:pt x="1942" y="179153"/>
                    <a:pt x="4333" y="179153"/>
                  </a:cubicBezTo>
                  <a:lnTo>
                    <a:pt x="4333" y="179153"/>
                  </a:lnTo>
                  <a:close/>
                  <a:moveTo>
                    <a:pt x="202283" y="153162"/>
                  </a:moveTo>
                  <a:lnTo>
                    <a:pt x="34683" y="153162"/>
                  </a:lnTo>
                  <a:cubicBezTo>
                    <a:pt x="32292" y="153162"/>
                    <a:pt x="30350" y="151220"/>
                    <a:pt x="30350" y="148829"/>
                  </a:cubicBezTo>
                  <a:cubicBezTo>
                    <a:pt x="30350" y="146438"/>
                    <a:pt x="32292" y="144497"/>
                    <a:pt x="34683" y="144497"/>
                  </a:cubicBezTo>
                  <a:lnTo>
                    <a:pt x="202283" y="144497"/>
                  </a:lnTo>
                  <a:cubicBezTo>
                    <a:pt x="204674" y="144497"/>
                    <a:pt x="206616" y="146438"/>
                    <a:pt x="206616" y="148829"/>
                  </a:cubicBezTo>
                  <a:cubicBezTo>
                    <a:pt x="206616" y="151220"/>
                    <a:pt x="204674" y="153162"/>
                    <a:pt x="202283" y="153162"/>
                  </a:cubicBezTo>
                  <a:close/>
                  <a:moveTo>
                    <a:pt x="111260" y="46235"/>
                  </a:moveTo>
                  <a:lnTo>
                    <a:pt x="202283" y="46235"/>
                  </a:lnTo>
                  <a:cubicBezTo>
                    <a:pt x="204674" y="46235"/>
                    <a:pt x="206616" y="48177"/>
                    <a:pt x="206616" y="50568"/>
                  </a:cubicBezTo>
                  <a:cubicBezTo>
                    <a:pt x="206616" y="52959"/>
                    <a:pt x="204674" y="54900"/>
                    <a:pt x="202283" y="54900"/>
                  </a:cubicBezTo>
                  <a:lnTo>
                    <a:pt x="111260" y="54900"/>
                  </a:lnTo>
                  <a:cubicBezTo>
                    <a:pt x="108869" y="54900"/>
                    <a:pt x="106927" y="52959"/>
                    <a:pt x="106927" y="50568"/>
                  </a:cubicBezTo>
                  <a:cubicBezTo>
                    <a:pt x="106927" y="48177"/>
                    <a:pt x="108869" y="46235"/>
                    <a:pt x="111260" y="46235"/>
                  </a:cubicBezTo>
                  <a:close/>
                  <a:moveTo>
                    <a:pt x="202283" y="95362"/>
                  </a:moveTo>
                  <a:cubicBezTo>
                    <a:pt x="204674" y="95362"/>
                    <a:pt x="206616" y="97304"/>
                    <a:pt x="206616" y="99695"/>
                  </a:cubicBezTo>
                  <a:cubicBezTo>
                    <a:pt x="206616" y="102086"/>
                    <a:pt x="204674" y="104028"/>
                    <a:pt x="202283" y="104028"/>
                  </a:cubicBezTo>
                  <a:lnTo>
                    <a:pt x="34683" y="104028"/>
                  </a:lnTo>
                  <a:cubicBezTo>
                    <a:pt x="32292" y="104028"/>
                    <a:pt x="30350" y="102086"/>
                    <a:pt x="30350" y="99695"/>
                  </a:cubicBezTo>
                  <a:cubicBezTo>
                    <a:pt x="30350" y="97304"/>
                    <a:pt x="32292" y="95362"/>
                    <a:pt x="34683" y="95362"/>
                  </a:cubicBezTo>
                  <a:lnTo>
                    <a:pt x="202283" y="95362"/>
                  </a:lnTo>
                  <a:close/>
                  <a:moveTo>
                    <a:pt x="12602" y="54702"/>
                  </a:moveTo>
                  <a:lnTo>
                    <a:pt x="56175" y="12338"/>
                  </a:lnTo>
                  <a:cubicBezTo>
                    <a:pt x="56684" y="11869"/>
                    <a:pt x="57225" y="11427"/>
                    <a:pt x="57793" y="11037"/>
                  </a:cubicBezTo>
                  <a:lnTo>
                    <a:pt x="57793" y="44788"/>
                  </a:lnTo>
                  <a:cubicBezTo>
                    <a:pt x="57793" y="48236"/>
                    <a:pt x="56413" y="51539"/>
                    <a:pt x="53982" y="53976"/>
                  </a:cubicBezTo>
                  <a:cubicBezTo>
                    <a:pt x="51545" y="56413"/>
                    <a:pt x="48236" y="57787"/>
                    <a:pt x="44795" y="57787"/>
                  </a:cubicBezTo>
                  <a:lnTo>
                    <a:pt x="10350" y="57787"/>
                  </a:lnTo>
                  <a:cubicBezTo>
                    <a:pt x="10938" y="56644"/>
                    <a:pt x="11697" y="55607"/>
                    <a:pt x="12602" y="54696"/>
                  </a:cubicBezTo>
                  <a:lnTo>
                    <a:pt x="12602" y="54696"/>
                  </a:lnTo>
                  <a:close/>
                </a:path>
              </a:pathLst>
            </a:custGeom>
            <a:grpFill/>
            <a:ln w="3175" cap="flat" cmpd="sng" algn="ctr">
              <a:noFill/>
              <a:prstDash val="solid"/>
            </a:ln>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209" name="Freeform: Shape 208">
              <a:extLst>
                <a:ext uri="{FF2B5EF4-FFF2-40B4-BE49-F238E27FC236}">
                  <a16:creationId xmlns:a16="http://schemas.microsoft.com/office/drawing/2014/main" id="{DA825EA6-0926-D8F1-4C98-8B1364E14D11}"/>
                </a:ext>
              </a:extLst>
            </p:cNvPr>
            <p:cNvSpPr/>
            <p:nvPr/>
          </p:nvSpPr>
          <p:spPr>
            <a:xfrm>
              <a:off x="1633814" y="5265668"/>
              <a:ext cx="366137" cy="57793"/>
            </a:xfrm>
            <a:custGeom>
              <a:avLst/>
              <a:gdLst>
                <a:gd name="connsiteX0" fmla="*/ 12913 w 366137"/>
                <a:gd name="connsiteY0" fmla="*/ 57787 h 57793"/>
                <a:gd name="connsiteX1" fmla="*/ 175777 w 366137"/>
                <a:gd name="connsiteY1" fmla="*/ 57787 h 57793"/>
                <a:gd name="connsiteX2" fmla="*/ 198967 w 366137"/>
                <a:gd name="connsiteY2" fmla="*/ 47014 h 57793"/>
                <a:gd name="connsiteX3" fmla="*/ 222692 w 366137"/>
                <a:gd name="connsiteY3" fmla="*/ 18897 h 57793"/>
                <a:gd name="connsiteX4" fmla="*/ 222692 w 366137"/>
                <a:gd name="connsiteY4" fmla="*/ 18897 h 57793"/>
                <a:gd name="connsiteX5" fmla="*/ 229317 w 366137"/>
                <a:gd name="connsiteY5" fmla="*/ 15819 h 57793"/>
                <a:gd name="connsiteX6" fmla="*/ 235942 w 366137"/>
                <a:gd name="connsiteY6" fmla="*/ 18897 h 57793"/>
                <a:gd name="connsiteX7" fmla="*/ 259667 w 366137"/>
                <a:gd name="connsiteY7" fmla="*/ 47014 h 57793"/>
                <a:gd name="connsiteX8" fmla="*/ 282850 w 366137"/>
                <a:gd name="connsiteY8" fmla="*/ 57787 h 57793"/>
                <a:gd name="connsiteX9" fmla="*/ 352625 w 366137"/>
                <a:gd name="connsiteY9" fmla="*/ 57787 h 57793"/>
                <a:gd name="connsiteX10" fmla="*/ 361786 w 366137"/>
                <a:gd name="connsiteY10" fmla="*/ 54451 h 57793"/>
                <a:gd name="connsiteX11" fmla="*/ 366099 w 366137"/>
                <a:gd name="connsiteY11" fmla="*/ 45706 h 57793"/>
                <a:gd name="connsiteX12" fmla="*/ 363179 w 366137"/>
                <a:gd name="connsiteY12" fmla="*/ 36406 h 57793"/>
                <a:gd name="connsiteX13" fmla="*/ 338952 w 366137"/>
                <a:gd name="connsiteY13" fmla="*/ 7701 h 57793"/>
                <a:gd name="connsiteX14" fmla="*/ 322394 w 366137"/>
                <a:gd name="connsiteY14" fmla="*/ 0 h 57793"/>
                <a:gd name="connsiteX15" fmla="*/ 43758 w 366137"/>
                <a:gd name="connsiteY15" fmla="*/ 0 h 57793"/>
                <a:gd name="connsiteX16" fmla="*/ 27192 w 366137"/>
                <a:gd name="connsiteY16" fmla="*/ 7695 h 57793"/>
                <a:gd name="connsiteX17" fmla="*/ 3349 w 366137"/>
                <a:gd name="connsiteY17" fmla="*/ 35951 h 57793"/>
                <a:gd name="connsiteX18" fmla="*/ 6 w 366137"/>
                <a:gd name="connsiteY18" fmla="*/ 45105 h 57793"/>
                <a:gd name="connsiteX19" fmla="*/ 3910 w 366137"/>
                <a:gd name="connsiteY19" fmla="*/ 54035 h 57793"/>
                <a:gd name="connsiteX20" fmla="*/ 12899 w 366137"/>
                <a:gd name="connsiteY20" fmla="*/ 57793 h 57793"/>
                <a:gd name="connsiteX21" fmla="*/ 12899 w 366137"/>
                <a:gd name="connsiteY21" fmla="*/ 57793 h 57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6137" h="57793">
                  <a:moveTo>
                    <a:pt x="12913" y="57787"/>
                  </a:moveTo>
                  <a:cubicBezTo>
                    <a:pt x="53632" y="57556"/>
                    <a:pt x="175777" y="57787"/>
                    <a:pt x="175777" y="57787"/>
                  </a:cubicBezTo>
                  <a:cubicBezTo>
                    <a:pt x="184720" y="57787"/>
                    <a:pt x="193201" y="53844"/>
                    <a:pt x="198967" y="47014"/>
                  </a:cubicBezTo>
                  <a:lnTo>
                    <a:pt x="222692" y="18897"/>
                  </a:lnTo>
                  <a:lnTo>
                    <a:pt x="222692" y="18897"/>
                  </a:lnTo>
                  <a:cubicBezTo>
                    <a:pt x="224337" y="16942"/>
                    <a:pt x="226761" y="15819"/>
                    <a:pt x="229317" y="15819"/>
                  </a:cubicBezTo>
                  <a:cubicBezTo>
                    <a:pt x="231873" y="15819"/>
                    <a:pt x="234297" y="16942"/>
                    <a:pt x="235942" y="18897"/>
                  </a:cubicBezTo>
                  <a:lnTo>
                    <a:pt x="259667" y="47014"/>
                  </a:lnTo>
                  <a:cubicBezTo>
                    <a:pt x="265433" y="53844"/>
                    <a:pt x="273914" y="57787"/>
                    <a:pt x="282850" y="57787"/>
                  </a:cubicBezTo>
                  <a:cubicBezTo>
                    <a:pt x="282850" y="57787"/>
                    <a:pt x="335181" y="57529"/>
                    <a:pt x="352625" y="57787"/>
                  </a:cubicBezTo>
                  <a:cubicBezTo>
                    <a:pt x="355993" y="57892"/>
                    <a:pt x="359276" y="56697"/>
                    <a:pt x="361786" y="54451"/>
                  </a:cubicBezTo>
                  <a:cubicBezTo>
                    <a:pt x="364296" y="52199"/>
                    <a:pt x="365841" y="49068"/>
                    <a:pt x="366099" y="45706"/>
                  </a:cubicBezTo>
                  <a:cubicBezTo>
                    <a:pt x="366356" y="42344"/>
                    <a:pt x="365313" y="39015"/>
                    <a:pt x="363179" y="36406"/>
                  </a:cubicBezTo>
                  <a:cubicBezTo>
                    <a:pt x="357083" y="29260"/>
                    <a:pt x="338952" y="7701"/>
                    <a:pt x="338952" y="7701"/>
                  </a:cubicBezTo>
                  <a:cubicBezTo>
                    <a:pt x="334838" y="2820"/>
                    <a:pt x="328781" y="0"/>
                    <a:pt x="322394" y="0"/>
                  </a:cubicBezTo>
                  <a:lnTo>
                    <a:pt x="43758" y="0"/>
                  </a:lnTo>
                  <a:cubicBezTo>
                    <a:pt x="37371" y="0"/>
                    <a:pt x="31314" y="2814"/>
                    <a:pt x="27192" y="7695"/>
                  </a:cubicBezTo>
                  <a:cubicBezTo>
                    <a:pt x="27192" y="7695"/>
                    <a:pt x="9405" y="28969"/>
                    <a:pt x="3349" y="35951"/>
                  </a:cubicBezTo>
                  <a:cubicBezTo>
                    <a:pt x="1096" y="38461"/>
                    <a:pt x="-99" y="41737"/>
                    <a:pt x="6" y="45105"/>
                  </a:cubicBezTo>
                  <a:cubicBezTo>
                    <a:pt x="112" y="48474"/>
                    <a:pt x="1512" y="51671"/>
                    <a:pt x="3910" y="54035"/>
                  </a:cubicBezTo>
                  <a:cubicBezTo>
                    <a:pt x="6308" y="56400"/>
                    <a:pt x="9531" y="57747"/>
                    <a:pt x="12899" y="57793"/>
                  </a:cubicBezTo>
                  <a:lnTo>
                    <a:pt x="12899" y="57793"/>
                  </a:lnTo>
                  <a:close/>
                </a:path>
              </a:pathLst>
            </a:custGeom>
            <a:grpFill/>
            <a:ln w="3175" cap="flat" cmpd="sng" algn="ctr">
              <a:noFill/>
              <a:prstDash val="solid"/>
            </a:ln>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210" name="Freeform: Shape 209">
              <a:extLst>
                <a:ext uri="{FF2B5EF4-FFF2-40B4-BE49-F238E27FC236}">
                  <a16:creationId xmlns:a16="http://schemas.microsoft.com/office/drawing/2014/main" id="{09661572-9683-83FC-BFC7-05CF87519AD6}"/>
                </a:ext>
              </a:extLst>
            </p:cNvPr>
            <p:cNvSpPr/>
            <p:nvPr/>
          </p:nvSpPr>
          <p:spPr>
            <a:xfrm>
              <a:off x="1665194" y="5292656"/>
              <a:ext cx="303418" cy="155051"/>
            </a:xfrm>
            <a:custGeom>
              <a:avLst/>
              <a:gdLst>
                <a:gd name="connsiteX0" fmla="*/ 251477 w 303418"/>
                <a:gd name="connsiteY0" fmla="*/ 39465 h 155051"/>
                <a:gd name="connsiteX1" fmla="*/ 221669 w 303418"/>
                <a:gd name="connsiteY1" fmla="*/ 25614 h 155051"/>
                <a:gd name="connsiteX2" fmla="*/ 201253 w 303418"/>
                <a:gd name="connsiteY2" fmla="*/ 1427 h 155051"/>
                <a:gd name="connsiteX3" fmla="*/ 197937 w 303418"/>
                <a:gd name="connsiteY3" fmla="*/ 0 h 155051"/>
                <a:gd name="connsiteX4" fmla="*/ 194621 w 303418"/>
                <a:gd name="connsiteY4" fmla="*/ 1427 h 155051"/>
                <a:gd name="connsiteX5" fmla="*/ 174205 w 303418"/>
                <a:gd name="connsiteY5" fmla="*/ 25614 h 155051"/>
                <a:gd name="connsiteX6" fmla="*/ 144391 w 303418"/>
                <a:gd name="connsiteY6" fmla="*/ 39465 h 155051"/>
                <a:gd name="connsiteX7" fmla="*/ 4333 w 303418"/>
                <a:gd name="connsiteY7" fmla="*/ 39465 h 155051"/>
                <a:gd name="connsiteX8" fmla="*/ 0 w 303418"/>
                <a:gd name="connsiteY8" fmla="*/ 43797 h 155051"/>
                <a:gd name="connsiteX9" fmla="*/ 0 w 303418"/>
                <a:gd name="connsiteY9" fmla="*/ 124708 h 155051"/>
                <a:gd name="connsiteX10" fmla="*/ 8897 w 303418"/>
                <a:gd name="connsiteY10" fmla="*/ 146154 h 155051"/>
                <a:gd name="connsiteX11" fmla="*/ 30343 w 303418"/>
                <a:gd name="connsiteY11" fmla="*/ 155051 h 155051"/>
                <a:gd name="connsiteX12" fmla="*/ 273075 w 303418"/>
                <a:gd name="connsiteY12" fmla="*/ 155051 h 155051"/>
                <a:gd name="connsiteX13" fmla="*/ 294521 w 303418"/>
                <a:gd name="connsiteY13" fmla="*/ 146154 h 155051"/>
                <a:gd name="connsiteX14" fmla="*/ 303418 w 303418"/>
                <a:gd name="connsiteY14" fmla="*/ 124708 h 155051"/>
                <a:gd name="connsiteX15" fmla="*/ 303418 w 303418"/>
                <a:gd name="connsiteY15" fmla="*/ 43797 h 155051"/>
                <a:gd name="connsiteX16" fmla="*/ 299085 w 303418"/>
                <a:gd name="connsiteY16" fmla="*/ 39465 h 155051"/>
                <a:gd name="connsiteX17" fmla="*/ 251483 w 303418"/>
                <a:gd name="connsiteY17" fmla="*/ 39465 h 155051"/>
                <a:gd name="connsiteX18" fmla="*/ 76578 w 303418"/>
                <a:gd name="connsiteY18" fmla="*/ 120375 h 155051"/>
                <a:gd name="connsiteX19" fmla="*/ 72245 w 303418"/>
                <a:gd name="connsiteY19" fmla="*/ 124708 h 155051"/>
                <a:gd name="connsiteX20" fmla="*/ 34676 w 303418"/>
                <a:gd name="connsiteY20" fmla="*/ 124708 h 155051"/>
                <a:gd name="connsiteX21" fmla="*/ 30343 w 303418"/>
                <a:gd name="connsiteY21" fmla="*/ 120375 h 155051"/>
                <a:gd name="connsiteX22" fmla="*/ 30343 w 303418"/>
                <a:gd name="connsiteY22" fmla="*/ 105924 h 155051"/>
                <a:gd name="connsiteX23" fmla="*/ 34676 w 303418"/>
                <a:gd name="connsiteY23" fmla="*/ 101591 h 155051"/>
                <a:gd name="connsiteX24" fmla="*/ 72245 w 303418"/>
                <a:gd name="connsiteY24" fmla="*/ 101591 h 155051"/>
                <a:gd name="connsiteX25" fmla="*/ 76578 w 303418"/>
                <a:gd name="connsiteY25" fmla="*/ 105924 h 155051"/>
                <a:gd name="connsiteX26" fmla="*/ 76578 w 303418"/>
                <a:gd name="connsiteY26" fmla="*/ 120375 h 155051"/>
                <a:gd name="connsiteX27" fmla="*/ 173380 w 303418"/>
                <a:gd name="connsiteY27" fmla="*/ 127601 h 155051"/>
                <a:gd name="connsiteX28" fmla="*/ 147370 w 303418"/>
                <a:gd name="connsiteY28" fmla="*/ 127601 h 155051"/>
                <a:gd name="connsiteX29" fmla="*/ 143037 w 303418"/>
                <a:gd name="connsiteY29" fmla="*/ 123268 h 155051"/>
                <a:gd name="connsiteX30" fmla="*/ 147370 w 303418"/>
                <a:gd name="connsiteY30" fmla="*/ 118935 h 155051"/>
                <a:gd name="connsiteX31" fmla="*/ 173380 w 303418"/>
                <a:gd name="connsiteY31" fmla="*/ 118935 h 155051"/>
                <a:gd name="connsiteX32" fmla="*/ 177713 w 303418"/>
                <a:gd name="connsiteY32" fmla="*/ 123268 h 155051"/>
                <a:gd name="connsiteX33" fmla="*/ 173380 w 303418"/>
                <a:gd name="connsiteY33" fmla="*/ 127601 h 155051"/>
                <a:gd name="connsiteX34" fmla="*/ 173380 w 303418"/>
                <a:gd name="connsiteY34" fmla="*/ 104484 h 155051"/>
                <a:gd name="connsiteX35" fmla="*/ 147370 w 303418"/>
                <a:gd name="connsiteY35" fmla="*/ 104484 h 155051"/>
                <a:gd name="connsiteX36" fmla="*/ 143037 w 303418"/>
                <a:gd name="connsiteY36" fmla="*/ 100151 h 155051"/>
                <a:gd name="connsiteX37" fmla="*/ 147370 w 303418"/>
                <a:gd name="connsiteY37" fmla="*/ 95818 h 155051"/>
                <a:gd name="connsiteX38" fmla="*/ 173380 w 303418"/>
                <a:gd name="connsiteY38" fmla="*/ 95818 h 155051"/>
                <a:gd name="connsiteX39" fmla="*/ 177713 w 303418"/>
                <a:gd name="connsiteY39" fmla="*/ 100151 h 155051"/>
                <a:gd name="connsiteX40" fmla="*/ 173380 w 303418"/>
                <a:gd name="connsiteY40" fmla="*/ 104484 h 155051"/>
                <a:gd name="connsiteX41" fmla="*/ 202276 w 303418"/>
                <a:gd name="connsiteY41" fmla="*/ 146385 h 155051"/>
                <a:gd name="connsiteX42" fmla="*/ 193611 w 303418"/>
                <a:gd name="connsiteY42" fmla="*/ 146385 h 155051"/>
                <a:gd name="connsiteX43" fmla="*/ 193611 w 303418"/>
                <a:gd name="connsiteY43" fmla="*/ 16076 h 155051"/>
                <a:gd name="connsiteX44" fmla="*/ 197944 w 303418"/>
                <a:gd name="connsiteY44" fmla="*/ 10944 h 155051"/>
                <a:gd name="connsiteX45" fmla="*/ 202276 w 303418"/>
                <a:gd name="connsiteY45" fmla="*/ 16076 h 155051"/>
                <a:gd name="connsiteX46" fmla="*/ 202276 w 303418"/>
                <a:gd name="connsiteY46" fmla="*/ 146385 h 15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03418" h="155051">
                  <a:moveTo>
                    <a:pt x="251477" y="39465"/>
                  </a:moveTo>
                  <a:cubicBezTo>
                    <a:pt x="239984" y="39478"/>
                    <a:pt x="229073" y="34405"/>
                    <a:pt x="221669" y="25614"/>
                  </a:cubicBezTo>
                  <a:lnTo>
                    <a:pt x="201253" y="1427"/>
                  </a:lnTo>
                  <a:cubicBezTo>
                    <a:pt x="200394" y="515"/>
                    <a:pt x="199192" y="0"/>
                    <a:pt x="197937" y="0"/>
                  </a:cubicBezTo>
                  <a:cubicBezTo>
                    <a:pt x="196682" y="0"/>
                    <a:pt x="195487" y="522"/>
                    <a:pt x="194621" y="1427"/>
                  </a:cubicBezTo>
                  <a:lnTo>
                    <a:pt x="174205" y="25614"/>
                  </a:lnTo>
                  <a:cubicBezTo>
                    <a:pt x="166801" y="34405"/>
                    <a:pt x="155890" y="39471"/>
                    <a:pt x="144391" y="39465"/>
                  </a:cubicBezTo>
                  <a:lnTo>
                    <a:pt x="4333" y="39465"/>
                  </a:lnTo>
                  <a:cubicBezTo>
                    <a:pt x="1942" y="39465"/>
                    <a:pt x="0" y="41406"/>
                    <a:pt x="0" y="43797"/>
                  </a:cubicBezTo>
                  <a:lnTo>
                    <a:pt x="0" y="124708"/>
                  </a:lnTo>
                  <a:cubicBezTo>
                    <a:pt x="7" y="132753"/>
                    <a:pt x="3210" y="140461"/>
                    <a:pt x="8897" y="146154"/>
                  </a:cubicBezTo>
                  <a:cubicBezTo>
                    <a:pt x="14584" y="151841"/>
                    <a:pt x="22298" y="155038"/>
                    <a:pt x="30343" y="155051"/>
                  </a:cubicBezTo>
                  <a:lnTo>
                    <a:pt x="273075" y="155051"/>
                  </a:lnTo>
                  <a:cubicBezTo>
                    <a:pt x="281120" y="155038"/>
                    <a:pt x="288828" y="151841"/>
                    <a:pt x="294521" y="146154"/>
                  </a:cubicBezTo>
                  <a:cubicBezTo>
                    <a:pt x="300208" y="140467"/>
                    <a:pt x="303411" y="132753"/>
                    <a:pt x="303418" y="124708"/>
                  </a:cubicBezTo>
                  <a:lnTo>
                    <a:pt x="303418" y="43797"/>
                  </a:lnTo>
                  <a:cubicBezTo>
                    <a:pt x="303418" y="41406"/>
                    <a:pt x="301476" y="39465"/>
                    <a:pt x="299085" y="39465"/>
                  </a:cubicBezTo>
                  <a:lnTo>
                    <a:pt x="251483" y="39465"/>
                  </a:lnTo>
                  <a:close/>
                  <a:moveTo>
                    <a:pt x="76578" y="120375"/>
                  </a:moveTo>
                  <a:cubicBezTo>
                    <a:pt x="76578" y="122766"/>
                    <a:pt x="74636" y="124708"/>
                    <a:pt x="72245" y="124708"/>
                  </a:cubicBezTo>
                  <a:lnTo>
                    <a:pt x="34676" y="124708"/>
                  </a:lnTo>
                  <a:cubicBezTo>
                    <a:pt x="32285" y="124708"/>
                    <a:pt x="30343" y="122766"/>
                    <a:pt x="30343" y="120375"/>
                  </a:cubicBezTo>
                  <a:lnTo>
                    <a:pt x="30343" y="105924"/>
                  </a:lnTo>
                  <a:cubicBezTo>
                    <a:pt x="30343" y="103533"/>
                    <a:pt x="32285" y="101591"/>
                    <a:pt x="34676" y="101591"/>
                  </a:cubicBezTo>
                  <a:lnTo>
                    <a:pt x="72245" y="101591"/>
                  </a:lnTo>
                  <a:cubicBezTo>
                    <a:pt x="74636" y="101591"/>
                    <a:pt x="76578" y="103533"/>
                    <a:pt x="76578" y="105924"/>
                  </a:cubicBezTo>
                  <a:lnTo>
                    <a:pt x="76578" y="120375"/>
                  </a:lnTo>
                  <a:close/>
                  <a:moveTo>
                    <a:pt x="173380" y="127601"/>
                  </a:moveTo>
                  <a:lnTo>
                    <a:pt x="147370" y="127601"/>
                  </a:lnTo>
                  <a:cubicBezTo>
                    <a:pt x="144979" y="127601"/>
                    <a:pt x="143037" y="125659"/>
                    <a:pt x="143037" y="123268"/>
                  </a:cubicBezTo>
                  <a:cubicBezTo>
                    <a:pt x="143037" y="120877"/>
                    <a:pt x="144979" y="118935"/>
                    <a:pt x="147370" y="118935"/>
                  </a:cubicBezTo>
                  <a:lnTo>
                    <a:pt x="173380" y="118935"/>
                  </a:lnTo>
                  <a:cubicBezTo>
                    <a:pt x="175771" y="118935"/>
                    <a:pt x="177713" y="120877"/>
                    <a:pt x="177713" y="123268"/>
                  </a:cubicBezTo>
                  <a:cubicBezTo>
                    <a:pt x="177713" y="125659"/>
                    <a:pt x="175771" y="127601"/>
                    <a:pt x="173380" y="127601"/>
                  </a:cubicBezTo>
                  <a:close/>
                  <a:moveTo>
                    <a:pt x="173380" y="104484"/>
                  </a:moveTo>
                  <a:lnTo>
                    <a:pt x="147370" y="104484"/>
                  </a:lnTo>
                  <a:cubicBezTo>
                    <a:pt x="144979" y="104484"/>
                    <a:pt x="143037" y="102542"/>
                    <a:pt x="143037" y="100151"/>
                  </a:cubicBezTo>
                  <a:cubicBezTo>
                    <a:pt x="143037" y="97760"/>
                    <a:pt x="144979" y="95818"/>
                    <a:pt x="147370" y="95818"/>
                  </a:cubicBezTo>
                  <a:lnTo>
                    <a:pt x="173380" y="95818"/>
                  </a:lnTo>
                  <a:cubicBezTo>
                    <a:pt x="175771" y="95818"/>
                    <a:pt x="177713" y="97760"/>
                    <a:pt x="177713" y="100151"/>
                  </a:cubicBezTo>
                  <a:cubicBezTo>
                    <a:pt x="177713" y="102542"/>
                    <a:pt x="175771" y="104484"/>
                    <a:pt x="173380" y="104484"/>
                  </a:cubicBezTo>
                  <a:close/>
                  <a:moveTo>
                    <a:pt x="202276" y="146385"/>
                  </a:moveTo>
                  <a:lnTo>
                    <a:pt x="193611" y="146385"/>
                  </a:lnTo>
                  <a:lnTo>
                    <a:pt x="193611" y="16076"/>
                  </a:lnTo>
                  <a:lnTo>
                    <a:pt x="197944" y="10944"/>
                  </a:lnTo>
                  <a:lnTo>
                    <a:pt x="202276" y="16076"/>
                  </a:lnTo>
                  <a:lnTo>
                    <a:pt x="202276" y="146385"/>
                  </a:lnTo>
                  <a:close/>
                </a:path>
              </a:pathLst>
            </a:custGeom>
            <a:grpFill/>
            <a:ln w="3175" cap="flat" cmpd="sng" algn="ctr">
              <a:noFill/>
              <a:prstDash val="solid"/>
            </a:ln>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grpSp>
      <p:sp>
        <p:nvSpPr>
          <p:cNvPr id="150" name="Oval 149">
            <a:extLst>
              <a:ext uri="{FF2B5EF4-FFF2-40B4-BE49-F238E27FC236}">
                <a16:creationId xmlns:a16="http://schemas.microsoft.com/office/drawing/2014/main" id="{369C6753-D37C-D09E-4FDD-0FF99B800A97}"/>
              </a:ext>
            </a:extLst>
          </p:cNvPr>
          <p:cNvSpPr/>
          <p:nvPr/>
        </p:nvSpPr>
        <p:spPr>
          <a:xfrm>
            <a:off x="1624995" y="2812738"/>
            <a:ext cx="589144" cy="589144"/>
          </a:xfrm>
          <a:prstGeom prst="ellipse">
            <a:avLst/>
          </a:prstGeom>
          <a:solidFill>
            <a:schemeClr val="bg1"/>
          </a:solidFill>
          <a:ln w="3175">
            <a:solidFill>
              <a:srgbClr val="CCD814"/>
            </a:solidFill>
            <a:prstDash val="dashDot"/>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endParaRPr lang="en-US" sz="1350"/>
          </a:p>
        </p:txBody>
      </p:sp>
      <p:grpSp>
        <p:nvGrpSpPr>
          <p:cNvPr id="215" name="Group 214">
            <a:extLst>
              <a:ext uri="{FF2B5EF4-FFF2-40B4-BE49-F238E27FC236}">
                <a16:creationId xmlns:a16="http://schemas.microsoft.com/office/drawing/2014/main" id="{561C0919-3A1D-6A4F-C86D-B5A4D2A27B3C}"/>
              </a:ext>
            </a:extLst>
          </p:cNvPr>
          <p:cNvGrpSpPr/>
          <p:nvPr/>
        </p:nvGrpSpPr>
        <p:grpSpPr>
          <a:xfrm>
            <a:off x="1796085" y="2983813"/>
            <a:ext cx="246962" cy="246993"/>
            <a:chOff x="2394780" y="4230034"/>
            <a:chExt cx="329282" cy="329324"/>
          </a:xfrm>
          <a:solidFill>
            <a:srgbClr val="2670BD"/>
          </a:solidFill>
        </p:grpSpPr>
        <p:sp>
          <p:nvSpPr>
            <p:cNvPr id="213" name="Freeform: Shape 212">
              <a:extLst>
                <a:ext uri="{FF2B5EF4-FFF2-40B4-BE49-F238E27FC236}">
                  <a16:creationId xmlns:a16="http://schemas.microsoft.com/office/drawing/2014/main" id="{9DED4DA4-E36A-45E4-AC66-B26478BE66D7}"/>
                </a:ext>
              </a:extLst>
            </p:cNvPr>
            <p:cNvSpPr/>
            <p:nvPr/>
          </p:nvSpPr>
          <p:spPr>
            <a:xfrm>
              <a:off x="2450545" y="4230034"/>
              <a:ext cx="217751" cy="267576"/>
            </a:xfrm>
            <a:custGeom>
              <a:avLst/>
              <a:gdLst>
                <a:gd name="connsiteX0" fmla="*/ 217751 w 217751"/>
                <a:gd name="connsiteY0" fmla="*/ 144080 h 267576"/>
                <a:gd name="connsiteX1" fmla="*/ 151364 w 217751"/>
                <a:gd name="connsiteY1" fmla="*/ 144080 h 267576"/>
                <a:gd name="connsiteX2" fmla="*/ 151364 w 217751"/>
                <a:gd name="connsiteY2" fmla="*/ 0 h 267576"/>
                <a:gd name="connsiteX3" fmla="*/ 66388 w 217751"/>
                <a:gd name="connsiteY3" fmla="*/ 0 h 267576"/>
                <a:gd name="connsiteX4" fmla="*/ 66388 w 217751"/>
                <a:gd name="connsiteY4" fmla="*/ 144080 h 267576"/>
                <a:gd name="connsiteX5" fmla="*/ 0 w 217751"/>
                <a:gd name="connsiteY5" fmla="*/ 144080 h 267576"/>
                <a:gd name="connsiteX6" fmla="*/ 108876 w 217751"/>
                <a:gd name="connsiteY6" fmla="*/ 267576 h 26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751" h="267576">
                  <a:moveTo>
                    <a:pt x="217751" y="144080"/>
                  </a:moveTo>
                  <a:lnTo>
                    <a:pt x="151364" y="144080"/>
                  </a:lnTo>
                  <a:lnTo>
                    <a:pt x="151364" y="0"/>
                  </a:lnTo>
                  <a:lnTo>
                    <a:pt x="66388" y="0"/>
                  </a:lnTo>
                  <a:lnTo>
                    <a:pt x="66388" y="144080"/>
                  </a:lnTo>
                  <a:lnTo>
                    <a:pt x="0" y="144080"/>
                  </a:lnTo>
                  <a:lnTo>
                    <a:pt x="108876" y="267576"/>
                  </a:lnTo>
                  <a:close/>
                </a:path>
              </a:pathLst>
            </a:custGeom>
            <a:grpFill/>
            <a:ln w="3175" cap="flat" cmpd="sng" algn="ctr">
              <a:noFill/>
              <a:prstDash val="solid"/>
            </a:ln>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214" name="Freeform: Shape 213">
              <a:extLst>
                <a:ext uri="{FF2B5EF4-FFF2-40B4-BE49-F238E27FC236}">
                  <a16:creationId xmlns:a16="http://schemas.microsoft.com/office/drawing/2014/main" id="{7E4EC2D8-FDBA-D2E4-8263-E7A2114506DA}"/>
                </a:ext>
              </a:extLst>
            </p:cNvPr>
            <p:cNvSpPr/>
            <p:nvPr/>
          </p:nvSpPr>
          <p:spPr>
            <a:xfrm>
              <a:off x="2394780" y="4435862"/>
              <a:ext cx="329282" cy="123496"/>
            </a:xfrm>
            <a:custGeom>
              <a:avLst/>
              <a:gdLst>
                <a:gd name="connsiteX0" fmla="*/ 297417 w 329282"/>
                <a:gd name="connsiteY0" fmla="*/ 0 h 123496"/>
                <a:gd name="connsiteX1" fmla="*/ 297417 w 329282"/>
                <a:gd name="connsiteY1" fmla="*/ 92623 h 123496"/>
                <a:gd name="connsiteX2" fmla="*/ 31866 w 329282"/>
                <a:gd name="connsiteY2" fmla="*/ 92623 h 123496"/>
                <a:gd name="connsiteX3" fmla="*/ 31866 w 329282"/>
                <a:gd name="connsiteY3" fmla="*/ 0 h 123496"/>
                <a:gd name="connsiteX4" fmla="*/ 0 w 329282"/>
                <a:gd name="connsiteY4" fmla="*/ 0 h 123496"/>
                <a:gd name="connsiteX5" fmla="*/ 0 w 329282"/>
                <a:gd name="connsiteY5" fmla="*/ 123497 h 123496"/>
                <a:gd name="connsiteX6" fmla="*/ 329283 w 329282"/>
                <a:gd name="connsiteY6" fmla="*/ 123497 h 123496"/>
                <a:gd name="connsiteX7" fmla="*/ 329283 w 329282"/>
                <a:gd name="connsiteY7" fmla="*/ 0 h 12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282" h="123496">
                  <a:moveTo>
                    <a:pt x="297417" y="0"/>
                  </a:moveTo>
                  <a:lnTo>
                    <a:pt x="297417" y="92623"/>
                  </a:lnTo>
                  <a:lnTo>
                    <a:pt x="31866" y="92623"/>
                  </a:lnTo>
                  <a:lnTo>
                    <a:pt x="31866" y="0"/>
                  </a:lnTo>
                  <a:lnTo>
                    <a:pt x="0" y="0"/>
                  </a:lnTo>
                  <a:lnTo>
                    <a:pt x="0" y="123497"/>
                  </a:lnTo>
                  <a:lnTo>
                    <a:pt x="329283" y="123497"/>
                  </a:lnTo>
                  <a:lnTo>
                    <a:pt x="329283" y="0"/>
                  </a:lnTo>
                  <a:close/>
                </a:path>
              </a:pathLst>
            </a:custGeom>
            <a:grpFill/>
            <a:ln w="3175" cap="flat" cmpd="sng" algn="ctr">
              <a:noFill/>
              <a:prstDash val="solid"/>
            </a:ln>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grpSp>
      <p:cxnSp>
        <p:nvCxnSpPr>
          <p:cNvPr id="156" name="Connector: Elbow 155">
            <a:extLst>
              <a:ext uri="{FF2B5EF4-FFF2-40B4-BE49-F238E27FC236}">
                <a16:creationId xmlns:a16="http://schemas.microsoft.com/office/drawing/2014/main" id="{9AF3D910-3273-9ABC-EC6B-6A2B1398A7BE}"/>
              </a:ext>
            </a:extLst>
          </p:cNvPr>
          <p:cNvCxnSpPr>
            <a:stCxn id="150" idx="4"/>
          </p:cNvCxnSpPr>
          <p:nvPr/>
        </p:nvCxnSpPr>
        <p:spPr>
          <a:xfrm rot="16200000" flipH="1">
            <a:off x="1949841" y="3371607"/>
            <a:ext cx="217774" cy="278322"/>
          </a:xfrm>
          <a:prstGeom prst="bentConnector2">
            <a:avLst/>
          </a:prstGeom>
          <a:ln w="1270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57" name="Arrow: Right 156">
            <a:extLst>
              <a:ext uri="{FF2B5EF4-FFF2-40B4-BE49-F238E27FC236}">
                <a16:creationId xmlns:a16="http://schemas.microsoft.com/office/drawing/2014/main" id="{95A00CAF-1878-7749-64AB-71B440E7E964}"/>
              </a:ext>
            </a:extLst>
          </p:cNvPr>
          <p:cNvSpPr/>
          <p:nvPr/>
        </p:nvSpPr>
        <p:spPr>
          <a:xfrm>
            <a:off x="1667957" y="3697993"/>
            <a:ext cx="508922" cy="151943"/>
          </a:xfrm>
          <a:prstGeom prst="rightArrow">
            <a:avLst>
              <a:gd name="adj1" fmla="val 20266"/>
              <a:gd name="adj2" fmla="val 50000"/>
            </a:avLst>
          </a:prstGeom>
          <a:solidFill>
            <a:srgbClr val="267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Oval 157">
            <a:extLst>
              <a:ext uri="{FF2B5EF4-FFF2-40B4-BE49-F238E27FC236}">
                <a16:creationId xmlns:a16="http://schemas.microsoft.com/office/drawing/2014/main" id="{D50001E4-07AC-A265-E35C-A70104AFAC4A}"/>
              </a:ext>
            </a:extLst>
          </p:cNvPr>
          <p:cNvSpPr/>
          <p:nvPr/>
        </p:nvSpPr>
        <p:spPr>
          <a:xfrm>
            <a:off x="3285357" y="3474666"/>
            <a:ext cx="589144" cy="589144"/>
          </a:xfrm>
          <a:prstGeom prst="ellipse">
            <a:avLst/>
          </a:prstGeom>
          <a:solidFill>
            <a:schemeClr val="bg1"/>
          </a:solidFill>
          <a:ln w="3175">
            <a:solidFill>
              <a:srgbClr val="CCD814"/>
            </a:solidFill>
            <a:prstDash val="dashDot"/>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endParaRPr lang="en-US" sz="1350"/>
          </a:p>
        </p:txBody>
      </p:sp>
      <p:grpSp>
        <p:nvGrpSpPr>
          <p:cNvPr id="228" name="Group 227">
            <a:extLst>
              <a:ext uri="{FF2B5EF4-FFF2-40B4-BE49-F238E27FC236}">
                <a16:creationId xmlns:a16="http://schemas.microsoft.com/office/drawing/2014/main" id="{34701BB7-FB2F-2549-43D7-D73BAF9076A2}"/>
              </a:ext>
            </a:extLst>
          </p:cNvPr>
          <p:cNvGrpSpPr/>
          <p:nvPr/>
        </p:nvGrpSpPr>
        <p:grpSpPr>
          <a:xfrm>
            <a:off x="3437789" y="3577970"/>
            <a:ext cx="284278" cy="355393"/>
            <a:chOff x="4583718" y="5022244"/>
            <a:chExt cx="379037" cy="473857"/>
          </a:xfrm>
          <a:solidFill>
            <a:srgbClr val="2670BD"/>
          </a:solidFill>
        </p:grpSpPr>
        <p:sp>
          <p:nvSpPr>
            <p:cNvPr id="217" name="Graphic 160" descr="Clipboard">
              <a:extLst>
                <a:ext uri="{FF2B5EF4-FFF2-40B4-BE49-F238E27FC236}">
                  <a16:creationId xmlns:a16="http://schemas.microsoft.com/office/drawing/2014/main" id="{C6FB6150-E9F2-3FF2-6904-37B6D511AC2C}"/>
                </a:ext>
              </a:extLst>
            </p:cNvPr>
            <p:cNvSpPr/>
            <p:nvPr/>
          </p:nvSpPr>
          <p:spPr>
            <a:xfrm>
              <a:off x="4583718" y="5022244"/>
              <a:ext cx="379037" cy="473857"/>
            </a:xfrm>
            <a:custGeom>
              <a:avLst/>
              <a:gdLst>
                <a:gd name="connsiteX0" fmla="*/ 342357 w 379037"/>
                <a:gd name="connsiteY0" fmla="*/ 438318 h 473857"/>
                <a:gd name="connsiteX1" fmla="*/ 36681 w 379037"/>
                <a:gd name="connsiteY1" fmla="*/ 438318 h 473857"/>
                <a:gd name="connsiteX2" fmla="*/ 36681 w 379037"/>
                <a:gd name="connsiteY2" fmla="*/ 71079 h 473857"/>
                <a:gd name="connsiteX3" fmla="*/ 103930 w 379037"/>
                <a:gd name="connsiteY3" fmla="*/ 71079 h 473857"/>
                <a:gd name="connsiteX4" fmla="*/ 103930 w 379037"/>
                <a:gd name="connsiteY4" fmla="*/ 106618 h 473857"/>
                <a:gd name="connsiteX5" fmla="*/ 275108 w 379037"/>
                <a:gd name="connsiteY5" fmla="*/ 106618 h 473857"/>
                <a:gd name="connsiteX6" fmla="*/ 275108 w 379037"/>
                <a:gd name="connsiteY6" fmla="*/ 71079 h 473857"/>
                <a:gd name="connsiteX7" fmla="*/ 342357 w 379037"/>
                <a:gd name="connsiteY7" fmla="*/ 71079 h 473857"/>
                <a:gd name="connsiteX8" fmla="*/ 342357 w 379037"/>
                <a:gd name="connsiteY8" fmla="*/ 438318 h 473857"/>
                <a:gd name="connsiteX9" fmla="*/ 189519 w 379037"/>
                <a:gd name="connsiteY9" fmla="*/ 23693 h 473857"/>
                <a:gd name="connsiteX10" fmla="*/ 207859 w 379037"/>
                <a:gd name="connsiteY10" fmla="*/ 41463 h 473857"/>
                <a:gd name="connsiteX11" fmla="*/ 189519 w 379037"/>
                <a:gd name="connsiteY11" fmla="*/ 59232 h 473857"/>
                <a:gd name="connsiteX12" fmla="*/ 171178 w 379037"/>
                <a:gd name="connsiteY12" fmla="*/ 41463 h 473857"/>
                <a:gd name="connsiteX13" fmla="*/ 176680 w 379037"/>
                <a:gd name="connsiteY13" fmla="*/ 29024 h 473857"/>
                <a:gd name="connsiteX14" fmla="*/ 189519 w 379037"/>
                <a:gd name="connsiteY14" fmla="*/ 23693 h 473857"/>
                <a:gd name="connsiteX15" fmla="*/ 354584 w 379037"/>
                <a:gd name="connsiteY15" fmla="*/ 35539 h 473857"/>
                <a:gd name="connsiteX16" fmla="*/ 250654 w 379037"/>
                <a:gd name="connsiteY16" fmla="*/ 35539 h 473857"/>
                <a:gd name="connsiteX17" fmla="*/ 250654 w 379037"/>
                <a:gd name="connsiteY17" fmla="*/ 23693 h 473857"/>
                <a:gd name="connsiteX18" fmla="*/ 226200 w 379037"/>
                <a:gd name="connsiteY18" fmla="*/ 0 h 473857"/>
                <a:gd name="connsiteX19" fmla="*/ 152838 w 379037"/>
                <a:gd name="connsiteY19" fmla="*/ 0 h 473857"/>
                <a:gd name="connsiteX20" fmla="*/ 128384 w 379037"/>
                <a:gd name="connsiteY20" fmla="*/ 23693 h 473857"/>
                <a:gd name="connsiteX21" fmla="*/ 128384 w 379037"/>
                <a:gd name="connsiteY21" fmla="*/ 35539 h 473857"/>
                <a:gd name="connsiteX22" fmla="*/ 24454 w 379037"/>
                <a:gd name="connsiteY22" fmla="*/ 35539 h 473857"/>
                <a:gd name="connsiteX23" fmla="*/ 0 w 379037"/>
                <a:gd name="connsiteY23" fmla="*/ 59232 h 473857"/>
                <a:gd name="connsiteX24" fmla="*/ 0 w 379037"/>
                <a:gd name="connsiteY24" fmla="*/ 450165 h 473857"/>
                <a:gd name="connsiteX25" fmla="*/ 24454 w 379037"/>
                <a:gd name="connsiteY25" fmla="*/ 473858 h 473857"/>
                <a:gd name="connsiteX26" fmla="*/ 354584 w 379037"/>
                <a:gd name="connsiteY26" fmla="*/ 473858 h 473857"/>
                <a:gd name="connsiteX27" fmla="*/ 379038 w 379037"/>
                <a:gd name="connsiteY27" fmla="*/ 450165 h 473857"/>
                <a:gd name="connsiteX28" fmla="*/ 379038 w 379037"/>
                <a:gd name="connsiteY28" fmla="*/ 59232 h 473857"/>
                <a:gd name="connsiteX29" fmla="*/ 354584 w 379037"/>
                <a:gd name="connsiteY29" fmla="*/ 35539 h 47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9037" h="473857">
                  <a:moveTo>
                    <a:pt x="342357" y="438318"/>
                  </a:moveTo>
                  <a:lnTo>
                    <a:pt x="36681" y="438318"/>
                  </a:lnTo>
                  <a:lnTo>
                    <a:pt x="36681" y="71079"/>
                  </a:lnTo>
                  <a:lnTo>
                    <a:pt x="103930" y="71079"/>
                  </a:lnTo>
                  <a:lnTo>
                    <a:pt x="103930" y="106618"/>
                  </a:lnTo>
                  <a:lnTo>
                    <a:pt x="275108" y="106618"/>
                  </a:lnTo>
                  <a:lnTo>
                    <a:pt x="275108" y="71079"/>
                  </a:lnTo>
                  <a:lnTo>
                    <a:pt x="342357" y="71079"/>
                  </a:lnTo>
                  <a:lnTo>
                    <a:pt x="342357" y="438318"/>
                  </a:lnTo>
                  <a:close/>
                  <a:moveTo>
                    <a:pt x="189519" y="23693"/>
                  </a:moveTo>
                  <a:cubicBezTo>
                    <a:pt x="199912" y="23693"/>
                    <a:pt x="207859" y="31393"/>
                    <a:pt x="207859" y="41463"/>
                  </a:cubicBezTo>
                  <a:cubicBezTo>
                    <a:pt x="207859" y="51532"/>
                    <a:pt x="199912" y="59232"/>
                    <a:pt x="189519" y="59232"/>
                  </a:cubicBezTo>
                  <a:cubicBezTo>
                    <a:pt x="179126" y="59232"/>
                    <a:pt x="171178" y="51532"/>
                    <a:pt x="171178" y="41463"/>
                  </a:cubicBezTo>
                  <a:cubicBezTo>
                    <a:pt x="171178" y="36724"/>
                    <a:pt x="173012" y="31985"/>
                    <a:pt x="176680" y="29024"/>
                  </a:cubicBezTo>
                  <a:cubicBezTo>
                    <a:pt x="179737" y="25470"/>
                    <a:pt x="184628" y="23693"/>
                    <a:pt x="189519" y="23693"/>
                  </a:cubicBezTo>
                  <a:close/>
                  <a:moveTo>
                    <a:pt x="354584" y="35539"/>
                  </a:moveTo>
                  <a:lnTo>
                    <a:pt x="250654" y="35539"/>
                  </a:lnTo>
                  <a:lnTo>
                    <a:pt x="250654" y="23693"/>
                  </a:lnTo>
                  <a:cubicBezTo>
                    <a:pt x="250654" y="10662"/>
                    <a:pt x="239650" y="0"/>
                    <a:pt x="226200" y="0"/>
                  </a:cubicBezTo>
                  <a:lnTo>
                    <a:pt x="152838" y="0"/>
                  </a:lnTo>
                  <a:cubicBezTo>
                    <a:pt x="139388" y="0"/>
                    <a:pt x="128384" y="10662"/>
                    <a:pt x="128384" y="23693"/>
                  </a:cubicBezTo>
                  <a:lnTo>
                    <a:pt x="128384" y="35539"/>
                  </a:lnTo>
                  <a:lnTo>
                    <a:pt x="24454" y="35539"/>
                  </a:lnTo>
                  <a:cubicBezTo>
                    <a:pt x="11004" y="35539"/>
                    <a:pt x="0" y="46201"/>
                    <a:pt x="0" y="59232"/>
                  </a:cubicBezTo>
                  <a:lnTo>
                    <a:pt x="0" y="450165"/>
                  </a:lnTo>
                  <a:cubicBezTo>
                    <a:pt x="0" y="463196"/>
                    <a:pt x="11004" y="473858"/>
                    <a:pt x="24454" y="473858"/>
                  </a:cubicBezTo>
                  <a:lnTo>
                    <a:pt x="354584" y="473858"/>
                  </a:lnTo>
                  <a:cubicBezTo>
                    <a:pt x="368033" y="473858"/>
                    <a:pt x="379038" y="463196"/>
                    <a:pt x="379038" y="450165"/>
                  </a:cubicBezTo>
                  <a:lnTo>
                    <a:pt x="379038" y="59232"/>
                  </a:lnTo>
                  <a:cubicBezTo>
                    <a:pt x="379038" y="46201"/>
                    <a:pt x="368033" y="35539"/>
                    <a:pt x="354584" y="35539"/>
                  </a:cubicBezTo>
                  <a:close/>
                </a:path>
              </a:pathLst>
            </a:custGeom>
            <a:grpFill/>
            <a:ln w="3175" cap="flat" cmpd="sng" algn="ctr">
              <a:noFill/>
              <a:prstDash val="solid"/>
            </a:ln>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grpSp>
          <p:nvGrpSpPr>
            <p:cNvPr id="218" name="Graphic 161" descr="Checklist">
              <a:extLst>
                <a:ext uri="{FF2B5EF4-FFF2-40B4-BE49-F238E27FC236}">
                  <a16:creationId xmlns:a16="http://schemas.microsoft.com/office/drawing/2014/main" id="{084242E8-0D2B-F99E-EBF4-94AEE9B44CD4}"/>
                </a:ext>
              </a:extLst>
            </p:cNvPr>
            <p:cNvGrpSpPr/>
            <p:nvPr/>
          </p:nvGrpSpPr>
          <p:grpSpPr>
            <a:xfrm>
              <a:off x="4665413" y="5155575"/>
              <a:ext cx="224973" cy="281252"/>
              <a:chOff x="4665413" y="5155575"/>
              <a:chExt cx="224973" cy="281252"/>
            </a:xfrm>
            <a:grpFill/>
          </p:grpSpPr>
          <p:sp>
            <p:nvSpPr>
              <p:cNvPr id="219" name="Freeform: Shape 218">
                <a:extLst>
                  <a:ext uri="{FF2B5EF4-FFF2-40B4-BE49-F238E27FC236}">
                    <a16:creationId xmlns:a16="http://schemas.microsoft.com/office/drawing/2014/main" id="{7BDD60DB-252A-1E4E-7AA8-61C8698EA8D2}"/>
                  </a:ext>
                </a:extLst>
              </p:cNvPr>
              <p:cNvSpPr/>
              <p:nvPr/>
            </p:nvSpPr>
            <p:spPr>
              <a:xfrm>
                <a:off x="4665413" y="5155575"/>
                <a:ext cx="224973" cy="281252"/>
              </a:xfrm>
              <a:custGeom>
                <a:avLst/>
                <a:gdLst>
                  <a:gd name="connsiteX0" fmla="*/ 21772 w 224973"/>
                  <a:gd name="connsiteY0" fmla="*/ 21094 h 281252"/>
                  <a:gd name="connsiteX1" fmla="*/ 203202 w 224973"/>
                  <a:gd name="connsiteY1" fmla="*/ 21094 h 281252"/>
                  <a:gd name="connsiteX2" fmla="*/ 203202 w 224973"/>
                  <a:gd name="connsiteY2" fmla="*/ 260159 h 281252"/>
                  <a:gd name="connsiteX3" fmla="*/ 21772 w 224973"/>
                  <a:gd name="connsiteY3" fmla="*/ 260159 h 281252"/>
                  <a:gd name="connsiteX4" fmla="*/ 21772 w 224973"/>
                  <a:gd name="connsiteY4" fmla="*/ 21094 h 281252"/>
                  <a:gd name="connsiteX5" fmla="*/ 0 w 224973"/>
                  <a:gd name="connsiteY5" fmla="*/ 281253 h 281252"/>
                  <a:gd name="connsiteX6" fmla="*/ 224973 w 224973"/>
                  <a:gd name="connsiteY6" fmla="*/ 281253 h 281252"/>
                  <a:gd name="connsiteX7" fmla="*/ 224973 w 224973"/>
                  <a:gd name="connsiteY7" fmla="*/ 0 h 281252"/>
                  <a:gd name="connsiteX8" fmla="*/ 0 w 224973"/>
                  <a:gd name="connsiteY8" fmla="*/ 0 h 281252"/>
                  <a:gd name="connsiteX9" fmla="*/ 0 w 224973"/>
                  <a:gd name="connsiteY9" fmla="*/ 281253 h 28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973" h="281252">
                    <a:moveTo>
                      <a:pt x="21772" y="21094"/>
                    </a:moveTo>
                    <a:lnTo>
                      <a:pt x="203202" y="21094"/>
                    </a:lnTo>
                    <a:lnTo>
                      <a:pt x="203202" y="260159"/>
                    </a:lnTo>
                    <a:lnTo>
                      <a:pt x="21772" y="260159"/>
                    </a:lnTo>
                    <a:lnTo>
                      <a:pt x="21772" y="21094"/>
                    </a:lnTo>
                    <a:close/>
                    <a:moveTo>
                      <a:pt x="0" y="281253"/>
                    </a:moveTo>
                    <a:lnTo>
                      <a:pt x="224973" y="281253"/>
                    </a:lnTo>
                    <a:lnTo>
                      <a:pt x="224973" y="0"/>
                    </a:lnTo>
                    <a:lnTo>
                      <a:pt x="0" y="0"/>
                    </a:lnTo>
                    <a:lnTo>
                      <a:pt x="0" y="281253"/>
                    </a:lnTo>
                    <a:close/>
                  </a:path>
                </a:pathLst>
              </a:custGeom>
              <a:grpFill/>
              <a:ln w="3175" cap="flat" cmpd="sng" algn="ctr">
                <a:noFill/>
                <a:prstDash val="solid"/>
              </a:ln>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220" name="Freeform: Shape 219">
                <a:extLst>
                  <a:ext uri="{FF2B5EF4-FFF2-40B4-BE49-F238E27FC236}">
                    <a16:creationId xmlns:a16="http://schemas.microsoft.com/office/drawing/2014/main" id="{3735BA4E-3869-7D08-6177-22F95F5E2B2C}"/>
                  </a:ext>
                </a:extLst>
              </p:cNvPr>
              <p:cNvSpPr/>
              <p:nvPr/>
            </p:nvSpPr>
            <p:spPr>
              <a:xfrm>
                <a:off x="4785157" y="5208310"/>
                <a:ext cx="61686" cy="14062"/>
              </a:xfrm>
              <a:custGeom>
                <a:avLst/>
                <a:gdLst>
                  <a:gd name="connsiteX0" fmla="*/ 0 w 61686"/>
                  <a:gd name="connsiteY0" fmla="*/ 0 h 14062"/>
                  <a:gd name="connsiteX1" fmla="*/ 61686 w 61686"/>
                  <a:gd name="connsiteY1" fmla="*/ 0 h 14062"/>
                  <a:gd name="connsiteX2" fmla="*/ 61686 w 61686"/>
                  <a:gd name="connsiteY2" fmla="*/ 14063 h 14062"/>
                  <a:gd name="connsiteX3" fmla="*/ 0 w 61686"/>
                  <a:gd name="connsiteY3" fmla="*/ 14063 h 14062"/>
                </a:gdLst>
                <a:ahLst/>
                <a:cxnLst>
                  <a:cxn ang="0">
                    <a:pos x="connsiteX0" y="connsiteY0"/>
                  </a:cxn>
                  <a:cxn ang="0">
                    <a:pos x="connsiteX1" y="connsiteY1"/>
                  </a:cxn>
                  <a:cxn ang="0">
                    <a:pos x="connsiteX2" y="connsiteY2"/>
                  </a:cxn>
                  <a:cxn ang="0">
                    <a:pos x="connsiteX3" y="connsiteY3"/>
                  </a:cxn>
                </a:cxnLst>
                <a:rect l="l" t="t" r="r" b="b"/>
                <a:pathLst>
                  <a:path w="61686" h="14062">
                    <a:moveTo>
                      <a:pt x="0" y="0"/>
                    </a:moveTo>
                    <a:lnTo>
                      <a:pt x="61686" y="0"/>
                    </a:lnTo>
                    <a:lnTo>
                      <a:pt x="61686" y="14063"/>
                    </a:lnTo>
                    <a:lnTo>
                      <a:pt x="0" y="14063"/>
                    </a:lnTo>
                    <a:close/>
                  </a:path>
                </a:pathLst>
              </a:custGeom>
              <a:grpFill/>
              <a:ln w="3175" cap="flat" cmpd="sng" algn="ctr">
                <a:noFill/>
                <a:prstDash val="solid"/>
              </a:ln>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221" name="Freeform: Shape 220">
                <a:extLst>
                  <a:ext uri="{FF2B5EF4-FFF2-40B4-BE49-F238E27FC236}">
                    <a16:creationId xmlns:a16="http://schemas.microsoft.com/office/drawing/2014/main" id="{3A942E22-1370-78AF-5C71-01B223F46AD4}"/>
                  </a:ext>
                </a:extLst>
              </p:cNvPr>
              <p:cNvSpPr/>
              <p:nvPr/>
            </p:nvSpPr>
            <p:spPr>
              <a:xfrm>
                <a:off x="4785157" y="5264560"/>
                <a:ext cx="61686" cy="14062"/>
              </a:xfrm>
              <a:custGeom>
                <a:avLst/>
                <a:gdLst>
                  <a:gd name="connsiteX0" fmla="*/ 0 w 61686"/>
                  <a:gd name="connsiteY0" fmla="*/ 0 h 14062"/>
                  <a:gd name="connsiteX1" fmla="*/ 61686 w 61686"/>
                  <a:gd name="connsiteY1" fmla="*/ 0 h 14062"/>
                  <a:gd name="connsiteX2" fmla="*/ 61686 w 61686"/>
                  <a:gd name="connsiteY2" fmla="*/ 14063 h 14062"/>
                  <a:gd name="connsiteX3" fmla="*/ 0 w 61686"/>
                  <a:gd name="connsiteY3" fmla="*/ 14063 h 14062"/>
                </a:gdLst>
                <a:ahLst/>
                <a:cxnLst>
                  <a:cxn ang="0">
                    <a:pos x="connsiteX0" y="connsiteY0"/>
                  </a:cxn>
                  <a:cxn ang="0">
                    <a:pos x="connsiteX1" y="connsiteY1"/>
                  </a:cxn>
                  <a:cxn ang="0">
                    <a:pos x="connsiteX2" y="connsiteY2"/>
                  </a:cxn>
                  <a:cxn ang="0">
                    <a:pos x="connsiteX3" y="connsiteY3"/>
                  </a:cxn>
                </a:cxnLst>
                <a:rect l="l" t="t" r="r" b="b"/>
                <a:pathLst>
                  <a:path w="61686" h="14062">
                    <a:moveTo>
                      <a:pt x="0" y="0"/>
                    </a:moveTo>
                    <a:lnTo>
                      <a:pt x="61686" y="0"/>
                    </a:lnTo>
                    <a:lnTo>
                      <a:pt x="61686" y="14063"/>
                    </a:lnTo>
                    <a:lnTo>
                      <a:pt x="0" y="14063"/>
                    </a:lnTo>
                    <a:close/>
                  </a:path>
                </a:pathLst>
              </a:custGeom>
              <a:grpFill/>
              <a:ln w="3175" cap="flat" cmpd="sng" algn="ctr">
                <a:noFill/>
                <a:prstDash val="solid"/>
              </a:ln>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222" name="Freeform: Shape 221">
                <a:extLst>
                  <a:ext uri="{FF2B5EF4-FFF2-40B4-BE49-F238E27FC236}">
                    <a16:creationId xmlns:a16="http://schemas.microsoft.com/office/drawing/2014/main" id="{A61A4F86-19CA-7B1A-11B5-441D2C1D97D8}"/>
                  </a:ext>
                </a:extLst>
              </p:cNvPr>
              <p:cNvSpPr/>
              <p:nvPr/>
            </p:nvSpPr>
            <p:spPr>
              <a:xfrm>
                <a:off x="4785157" y="5377061"/>
                <a:ext cx="61686" cy="14062"/>
              </a:xfrm>
              <a:custGeom>
                <a:avLst/>
                <a:gdLst>
                  <a:gd name="connsiteX0" fmla="*/ 0 w 61686"/>
                  <a:gd name="connsiteY0" fmla="*/ 0 h 14062"/>
                  <a:gd name="connsiteX1" fmla="*/ 61686 w 61686"/>
                  <a:gd name="connsiteY1" fmla="*/ 0 h 14062"/>
                  <a:gd name="connsiteX2" fmla="*/ 61686 w 61686"/>
                  <a:gd name="connsiteY2" fmla="*/ 14063 h 14062"/>
                  <a:gd name="connsiteX3" fmla="*/ 0 w 61686"/>
                  <a:gd name="connsiteY3" fmla="*/ 14063 h 14062"/>
                </a:gdLst>
                <a:ahLst/>
                <a:cxnLst>
                  <a:cxn ang="0">
                    <a:pos x="connsiteX0" y="connsiteY0"/>
                  </a:cxn>
                  <a:cxn ang="0">
                    <a:pos x="connsiteX1" y="connsiteY1"/>
                  </a:cxn>
                  <a:cxn ang="0">
                    <a:pos x="connsiteX2" y="connsiteY2"/>
                  </a:cxn>
                  <a:cxn ang="0">
                    <a:pos x="connsiteX3" y="connsiteY3"/>
                  </a:cxn>
                </a:cxnLst>
                <a:rect l="l" t="t" r="r" b="b"/>
                <a:pathLst>
                  <a:path w="61686" h="14062">
                    <a:moveTo>
                      <a:pt x="0" y="0"/>
                    </a:moveTo>
                    <a:lnTo>
                      <a:pt x="61686" y="0"/>
                    </a:lnTo>
                    <a:lnTo>
                      <a:pt x="61686" y="14063"/>
                    </a:lnTo>
                    <a:lnTo>
                      <a:pt x="0" y="14063"/>
                    </a:lnTo>
                    <a:close/>
                  </a:path>
                </a:pathLst>
              </a:custGeom>
              <a:grpFill/>
              <a:ln w="3175" cap="flat" cmpd="sng" algn="ctr">
                <a:noFill/>
                <a:prstDash val="solid"/>
              </a:ln>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223" name="Freeform: Shape 222">
                <a:extLst>
                  <a:ext uri="{FF2B5EF4-FFF2-40B4-BE49-F238E27FC236}">
                    <a16:creationId xmlns:a16="http://schemas.microsoft.com/office/drawing/2014/main" id="{3460FC32-9D80-9D32-C77E-2813659FCF50}"/>
                  </a:ext>
                </a:extLst>
              </p:cNvPr>
              <p:cNvSpPr/>
              <p:nvPr/>
            </p:nvSpPr>
            <p:spPr>
              <a:xfrm>
                <a:off x="4785157" y="5320811"/>
                <a:ext cx="61686" cy="14062"/>
              </a:xfrm>
              <a:custGeom>
                <a:avLst/>
                <a:gdLst>
                  <a:gd name="connsiteX0" fmla="*/ 0 w 61686"/>
                  <a:gd name="connsiteY0" fmla="*/ 0 h 14062"/>
                  <a:gd name="connsiteX1" fmla="*/ 61686 w 61686"/>
                  <a:gd name="connsiteY1" fmla="*/ 0 h 14062"/>
                  <a:gd name="connsiteX2" fmla="*/ 61686 w 61686"/>
                  <a:gd name="connsiteY2" fmla="*/ 14063 h 14062"/>
                  <a:gd name="connsiteX3" fmla="*/ 0 w 61686"/>
                  <a:gd name="connsiteY3" fmla="*/ 14063 h 14062"/>
                </a:gdLst>
                <a:ahLst/>
                <a:cxnLst>
                  <a:cxn ang="0">
                    <a:pos x="connsiteX0" y="connsiteY0"/>
                  </a:cxn>
                  <a:cxn ang="0">
                    <a:pos x="connsiteX1" y="connsiteY1"/>
                  </a:cxn>
                  <a:cxn ang="0">
                    <a:pos x="connsiteX2" y="connsiteY2"/>
                  </a:cxn>
                  <a:cxn ang="0">
                    <a:pos x="connsiteX3" y="connsiteY3"/>
                  </a:cxn>
                </a:cxnLst>
                <a:rect l="l" t="t" r="r" b="b"/>
                <a:pathLst>
                  <a:path w="61686" h="14062">
                    <a:moveTo>
                      <a:pt x="0" y="0"/>
                    </a:moveTo>
                    <a:lnTo>
                      <a:pt x="61686" y="0"/>
                    </a:lnTo>
                    <a:lnTo>
                      <a:pt x="61686" y="14063"/>
                    </a:lnTo>
                    <a:lnTo>
                      <a:pt x="0" y="14063"/>
                    </a:lnTo>
                    <a:close/>
                  </a:path>
                </a:pathLst>
              </a:custGeom>
              <a:grpFill/>
              <a:ln w="3175" cap="flat" cmpd="sng" algn="ctr">
                <a:noFill/>
                <a:prstDash val="solid"/>
              </a:ln>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224" name="Freeform: Shape 223">
                <a:extLst>
                  <a:ext uri="{FF2B5EF4-FFF2-40B4-BE49-F238E27FC236}">
                    <a16:creationId xmlns:a16="http://schemas.microsoft.com/office/drawing/2014/main" id="{C6879EC3-A77E-B7B1-D29C-A01D02D2F69D}"/>
                  </a:ext>
                </a:extLst>
              </p:cNvPr>
              <p:cNvSpPr/>
              <p:nvPr/>
            </p:nvSpPr>
            <p:spPr>
              <a:xfrm>
                <a:off x="4708956" y="5190731"/>
                <a:ext cx="53703" cy="42891"/>
              </a:xfrm>
              <a:custGeom>
                <a:avLst/>
                <a:gdLst>
                  <a:gd name="connsiteX0" fmla="*/ 53703 w 53703"/>
                  <a:gd name="connsiteY0" fmla="*/ 9844 h 42891"/>
                  <a:gd name="connsiteX1" fmla="*/ 43543 w 53703"/>
                  <a:gd name="connsiteY1" fmla="*/ 0 h 42891"/>
                  <a:gd name="connsiteX2" fmla="*/ 19594 w 53703"/>
                  <a:gd name="connsiteY2" fmla="*/ 23203 h 42891"/>
                  <a:gd name="connsiteX3" fmla="*/ 10160 w 53703"/>
                  <a:gd name="connsiteY3" fmla="*/ 14063 h 42891"/>
                  <a:gd name="connsiteX4" fmla="*/ 0 w 53703"/>
                  <a:gd name="connsiteY4" fmla="*/ 23906 h 42891"/>
                  <a:gd name="connsiteX5" fmla="*/ 19594 w 53703"/>
                  <a:gd name="connsiteY5" fmla="*/ 42891 h 4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03" h="42891">
                    <a:moveTo>
                      <a:pt x="53703" y="9844"/>
                    </a:moveTo>
                    <a:lnTo>
                      <a:pt x="43543" y="0"/>
                    </a:lnTo>
                    <a:lnTo>
                      <a:pt x="19594" y="23203"/>
                    </a:lnTo>
                    <a:lnTo>
                      <a:pt x="10160" y="14063"/>
                    </a:lnTo>
                    <a:lnTo>
                      <a:pt x="0" y="23906"/>
                    </a:lnTo>
                    <a:lnTo>
                      <a:pt x="19594" y="42891"/>
                    </a:lnTo>
                    <a:close/>
                  </a:path>
                </a:pathLst>
              </a:custGeom>
              <a:grpFill/>
              <a:ln w="3175" cap="flat" cmpd="sng" algn="ctr">
                <a:noFill/>
                <a:prstDash val="solid"/>
              </a:ln>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225" name="Freeform: Shape 224">
                <a:extLst>
                  <a:ext uri="{FF2B5EF4-FFF2-40B4-BE49-F238E27FC236}">
                    <a16:creationId xmlns:a16="http://schemas.microsoft.com/office/drawing/2014/main" id="{22F5DE3B-AE82-4C9A-4FF3-48D4B2B2FF7F}"/>
                  </a:ext>
                </a:extLst>
              </p:cNvPr>
              <p:cNvSpPr/>
              <p:nvPr/>
            </p:nvSpPr>
            <p:spPr>
              <a:xfrm>
                <a:off x="4708956" y="5246982"/>
                <a:ext cx="53703" cy="42891"/>
              </a:xfrm>
              <a:custGeom>
                <a:avLst/>
                <a:gdLst>
                  <a:gd name="connsiteX0" fmla="*/ 53703 w 53703"/>
                  <a:gd name="connsiteY0" fmla="*/ 9844 h 42891"/>
                  <a:gd name="connsiteX1" fmla="*/ 43543 w 53703"/>
                  <a:gd name="connsiteY1" fmla="*/ 0 h 42891"/>
                  <a:gd name="connsiteX2" fmla="*/ 19594 w 53703"/>
                  <a:gd name="connsiteY2" fmla="*/ 23203 h 42891"/>
                  <a:gd name="connsiteX3" fmla="*/ 10160 w 53703"/>
                  <a:gd name="connsiteY3" fmla="*/ 14063 h 42891"/>
                  <a:gd name="connsiteX4" fmla="*/ 0 w 53703"/>
                  <a:gd name="connsiteY4" fmla="*/ 23906 h 42891"/>
                  <a:gd name="connsiteX5" fmla="*/ 19594 w 53703"/>
                  <a:gd name="connsiteY5" fmla="*/ 42891 h 4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03" h="42891">
                    <a:moveTo>
                      <a:pt x="53703" y="9844"/>
                    </a:moveTo>
                    <a:lnTo>
                      <a:pt x="43543" y="0"/>
                    </a:lnTo>
                    <a:lnTo>
                      <a:pt x="19594" y="23203"/>
                    </a:lnTo>
                    <a:lnTo>
                      <a:pt x="10160" y="14063"/>
                    </a:lnTo>
                    <a:lnTo>
                      <a:pt x="0" y="23906"/>
                    </a:lnTo>
                    <a:lnTo>
                      <a:pt x="19594" y="42891"/>
                    </a:lnTo>
                    <a:close/>
                  </a:path>
                </a:pathLst>
              </a:custGeom>
              <a:grpFill/>
              <a:ln w="3175" cap="flat" cmpd="sng" algn="ctr">
                <a:noFill/>
                <a:prstDash val="solid"/>
              </a:ln>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226" name="Freeform: Shape 225">
                <a:extLst>
                  <a:ext uri="{FF2B5EF4-FFF2-40B4-BE49-F238E27FC236}">
                    <a16:creationId xmlns:a16="http://schemas.microsoft.com/office/drawing/2014/main" id="{A6AAFAD4-5882-E33D-8691-C18866CD71F7}"/>
                  </a:ext>
                </a:extLst>
              </p:cNvPr>
              <p:cNvSpPr/>
              <p:nvPr/>
            </p:nvSpPr>
            <p:spPr>
              <a:xfrm>
                <a:off x="4708956" y="5303232"/>
                <a:ext cx="53703" cy="42891"/>
              </a:xfrm>
              <a:custGeom>
                <a:avLst/>
                <a:gdLst>
                  <a:gd name="connsiteX0" fmla="*/ 53703 w 53703"/>
                  <a:gd name="connsiteY0" fmla="*/ 9844 h 42891"/>
                  <a:gd name="connsiteX1" fmla="*/ 43543 w 53703"/>
                  <a:gd name="connsiteY1" fmla="*/ 0 h 42891"/>
                  <a:gd name="connsiteX2" fmla="*/ 19594 w 53703"/>
                  <a:gd name="connsiteY2" fmla="*/ 23203 h 42891"/>
                  <a:gd name="connsiteX3" fmla="*/ 10160 w 53703"/>
                  <a:gd name="connsiteY3" fmla="*/ 14063 h 42891"/>
                  <a:gd name="connsiteX4" fmla="*/ 0 w 53703"/>
                  <a:gd name="connsiteY4" fmla="*/ 23906 h 42891"/>
                  <a:gd name="connsiteX5" fmla="*/ 19594 w 53703"/>
                  <a:gd name="connsiteY5" fmla="*/ 42891 h 4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03" h="42891">
                    <a:moveTo>
                      <a:pt x="53703" y="9844"/>
                    </a:moveTo>
                    <a:lnTo>
                      <a:pt x="43543" y="0"/>
                    </a:lnTo>
                    <a:lnTo>
                      <a:pt x="19594" y="23203"/>
                    </a:lnTo>
                    <a:lnTo>
                      <a:pt x="10160" y="14063"/>
                    </a:lnTo>
                    <a:lnTo>
                      <a:pt x="0" y="23906"/>
                    </a:lnTo>
                    <a:lnTo>
                      <a:pt x="19594" y="42891"/>
                    </a:lnTo>
                    <a:close/>
                  </a:path>
                </a:pathLst>
              </a:custGeom>
              <a:grpFill/>
              <a:ln w="3175" cap="flat" cmpd="sng" algn="ctr">
                <a:noFill/>
                <a:prstDash val="solid"/>
              </a:ln>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227" name="Freeform: Shape 226">
                <a:extLst>
                  <a:ext uri="{FF2B5EF4-FFF2-40B4-BE49-F238E27FC236}">
                    <a16:creationId xmlns:a16="http://schemas.microsoft.com/office/drawing/2014/main" id="{CE18309C-DD54-F9DC-DA26-B49B62D42693}"/>
                  </a:ext>
                </a:extLst>
              </p:cNvPr>
              <p:cNvSpPr/>
              <p:nvPr/>
            </p:nvSpPr>
            <p:spPr>
              <a:xfrm>
                <a:off x="4708956" y="5358780"/>
                <a:ext cx="53703" cy="42890"/>
              </a:xfrm>
              <a:custGeom>
                <a:avLst/>
                <a:gdLst>
                  <a:gd name="connsiteX0" fmla="*/ 53703 w 53703"/>
                  <a:gd name="connsiteY0" fmla="*/ 9844 h 42890"/>
                  <a:gd name="connsiteX1" fmla="*/ 43543 w 53703"/>
                  <a:gd name="connsiteY1" fmla="*/ 0 h 42890"/>
                  <a:gd name="connsiteX2" fmla="*/ 19594 w 53703"/>
                  <a:gd name="connsiteY2" fmla="*/ 23203 h 42890"/>
                  <a:gd name="connsiteX3" fmla="*/ 10160 w 53703"/>
                  <a:gd name="connsiteY3" fmla="*/ 14063 h 42890"/>
                  <a:gd name="connsiteX4" fmla="*/ 0 w 53703"/>
                  <a:gd name="connsiteY4" fmla="*/ 23906 h 42890"/>
                  <a:gd name="connsiteX5" fmla="*/ 19594 w 53703"/>
                  <a:gd name="connsiteY5" fmla="*/ 42891 h 4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03" h="42890">
                    <a:moveTo>
                      <a:pt x="53703" y="9844"/>
                    </a:moveTo>
                    <a:lnTo>
                      <a:pt x="43543" y="0"/>
                    </a:lnTo>
                    <a:lnTo>
                      <a:pt x="19594" y="23203"/>
                    </a:lnTo>
                    <a:lnTo>
                      <a:pt x="10160" y="14063"/>
                    </a:lnTo>
                    <a:lnTo>
                      <a:pt x="0" y="23906"/>
                    </a:lnTo>
                    <a:lnTo>
                      <a:pt x="19594" y="42891"/>
                    </a:lnTo>
                    <a:close/>
                  </a:path>
                </a:pathLst>
              </a:custGeom>
              <a:grpFill/>
              <a:ln w="3175" cap="flat" cmpd="sng" algn="ctr">
                <a:noFill/>
                <a:prstDash val="solid"/>
              </a:ln>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grpSp>
      </p:grpSp>
      <p:sp>
        <p:nvSpPr>
          <p:cNvPr id="164" name="Arrow: Right 163">
            <a:extLst>
              <a:ext uri="{FF2B5EF4-FFF2-40B4-BE49-F238E27FC236}">
                <a16:creationId xmlns:a16="http://schemas.microsoft.com/office/drawing/2014/main" id="{14BA0E33-A11B-6D2B-BB56-6E39FFD394E6}"/>
              </a:ext>
            </a:extLst>
          </p:cNvPr>
          <p:cNvSpPr/>
          <p:nvPr/>
        </p:nvSpPr>
        <p:spPr>
          <a:xfrm>
            <a:off x="2771667" y="3697993"/>
            <a:ext cx="508922" cy="151943"/>
          </a:xfrm>
          <a:prstGeom prst="rightArrow">
            <a:avLst>
              <a:gd name="adj1" fmla="val 20266"/>
              <a:gd name="adj2" fmla="val 50000"/>
            </a:avLst>
          </a:prstGeom>
          <a:solidFill>
            <a:srgbClr val="267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5" name="Arrow: Right 164">
            <a:extLst>
              <a:ext uri="{FF2B5EF4-FFF2-40B4-BE49-F238E27FC236}">
                <a16:creationId xmlns:a16="http://schemas.microsoft.com/office/drawing/2014/main" id="{A761D6F9-656C-6E3D-D2AC-94A08D24D3C1}"/>
              </a:ext>
            </a:extLst>
          </p:cNvPr>
          <p:cNvSpPr/>
          <p:nvPr/>
        </p:nvSpPr>
        <p:spPr>
          <a:xfrm>
            <a:off x="3878950" y="3697993"/>
            <a:ext cx="508922" cy="151943"/>
          </a:xfrm>
          <a:prstGeom prst="rightArrow">
            <a:avLst>
              <a:gd name="adj1" fmla="val 20266"/>
              <a:gd name="adj2" fmla="val 50000"/>
            </a:avLst>
          </a:prstGeom>
          <a:solidFill>
            <a:srgbClr val="267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9" name="Oval 168">
            <a:extLst>
              <a:ext uri="{FF2B5EF4-FFF2-40B4-BE49-F238E27FC236}">
                <a16:creationId xmlns:a16="http://schemas.microsoft.com/office/drawing/2014/main" id="{4C8C49A0-593F-2DE1-6A21-A46640582243}"/>
              </a:ext>
            </a:extLst>
          </p:cNvPr>
          <p:cNvSpPr/>
          <p:nvPr/>
        </p:nvSpPr>
        <p:spPr>
          <a:xfrm>
            <a:off x="4395239" y="3412805"/>
            <a:ext cx="712865" cy="712865"/>
          </a:xfrm>
          <a:prstGeom prst="ellipse">
            <a:avLst/>
          </a:prstGeom>
          <a:solidFill>
            <a:schemeClr val="bg1"/>
          </a:solidFill>
          <a:ln w="3175">
            <a:solidFill>
              <a:srgbClr val="CCD814"/>
            </a:solidFill>
            <a:prstDash val="dashDot"/>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endParaRPr lang="en-US" sz="1350"/>
          </a:p>
        </p:txBody>
      </p:sp>
      <p:grpSp>
        <p:nvGrpSpPr>
          <p:cNvPr id="239" name="Group 238">
            <a:extLst>
              <a:ext uri="{FF2B5EF4-FFF2-40B4-BE49-F238E27FC236}">
                <a16:creationId xmlns:a16="http://schemas.microsoft.com/office/drawing/2014/main" id="{12C9BE14-2DCD-53A3-CBA3-802CD1E4AC18}"/>
              </a:ext>
            </a:extLst>
          </p:cNvPr>
          <p:cNvGrpSpPr/>
          <p:nvPr/>
        </p:nvGrpSpPr>
        <p:grpSpPr>
          <a:xfrm>
            <a:off x="4561455" y="3571740"/>
            <a:ext cx="406145" cy="378737"/>
            <a:chOff x="6081939" y="5013938"/>
            <a:chExt cx="541527" cy="504982"/>
          </a:xfrm>
          <a:solidFill>
            <a:srgbClr val="2670BD"/>
          </a:solidFill>
        </p:grpSpPr>
        <p:sp>
          <p:nvSpPr>
            <p:cNvPr id="237" name="Freeform: Shape 236">
              <a:extLst>
                <a:ext uri="{FF2B5EF4-FFF2-40B4-BE49-F238E27FC236}">
                  <a16:creationId xmlns:a16="http://schemas.microsoft.com/office/drawing/2014/main" id="{94235904-28EC-ADED-D458-832230B3479F}"/>
                </a:ext>
              </a:extLst>
            </p:cNvPr>
            <p:cNvSpPr/>
            <p:nvPr/>
          </p:nvSpPr>
          <p:spPr>
            <a:xfrm>
              <a:off x="6431791" y="5462485"/>
              <a:ext cx="191675" cy="56435"/>
            </a:xfrm>
            <a:custGeom>
              <a:avLst/>
              <a:gdLst>
                <a:gd name="connsiteX0" fmla="*/ 74568 w 191675"/>
                <a:gd name="connsiteY0" fmla="*/ 10 h 56435"/>
                <a:gd name="connsiteX1" fmla="*/ 0 w 191675"/>
                <a:gd name="connsiteY1" fmla="*/ 56436 h 56435"/>
                <a:gd name="connsiteX2" fmla="*/ 191675 w 191675"/>
                <a:gd name="connsiteY2" fmla="*/ 56436 h 56435"/>
                <a:gd name="connsiteX3" fmla="*/ 191675 w 191675"/>
                <a:gd name="connsiteY3" fmla="*/ 0 h 56435"/>
                <a:gd name="connsiteX4" fmla="*/ 74568 w 191675"/>
                <a:gd name="connsiteY4" fmla="*/ 0 h 56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75" h="56435">
                  <a:moveTo>
                    <a:pt x="74568" y="10"/>
                  </a:moveTo>
                  <a:cubicBezTo>
                    <a:pt x="54067" y="23721"/>
                    <a:pt x="28692" y="42994"/>
                    <a:pt x="0" y="56436"/>
                  </a:cubicBezTo>
                  <a:lnTo>
                    <a:pt x="191675" y="56436"/>
                  </a:lnTo>
                  <a:lnTo>
                    <a:pt x="191675" y="0"/>
                  </a:lnTo>
                  <a:lnTo>
                    <a:pt x="74568" y="0"/>
                  </a:lnTo>
                  <a:close/>
                </a:path>
              </a:pathLst>
            </a:custGeom>
            <a:grpFill/>
            <a:ln w="953" cap="flat">
              <a:noFill/>
              <a:prstDash val="solid"/>
              <a:miter/>
            </a:ln>
          </p:spPr>
          <p:txBody>
            <a:bodyPr rtlCol="0" anchor="ctr"/>
            <a:lstStyle/>
            <a:p>
              <a:endParaRPr lang="en-US" sz="1350"/>
            </a:p>
          </p:txBody>
        </p:sp>
        <p:sp>
          <p:nvSpPr>
            <p:cNvPr id="238" name="Freeform: Shape 237">
              <a:extLst>
                <a:ext uri="{FF2B5EF4-FFF2-40B4-BE49-F238E27FC236}">
                  <a16:creationId xmlns:a16="http://schemas.microsoft.com/office/drawing/2014/main" id="{27D9C4F4-7781-745A-986B-7832CCA351F3}"/>
                </a:ext>
              </a:extLst>
            </p:cNvPr>
            <p:cNvSpPr/>
            <p:nvPr/>
          </p:nvSpPr>
          <p:spPr>
            <a:xfrm>
              <a:off x="6081939" y="5013938"/>
              <a:ext cx="457734" cy="504973"/>
            </a:xfrm>
            <a:custGeom>
              <a:avLst/>
              <a:gdLst>
                <a:gd name="connsiteX0" fmla="*/ 457734 w 457734"/>
                <a:gd name="connsiteY0" fmla="*/ 302845 h 504973"/>
                <a:gd name="connsiteX1" fmla="*/ 255596 w 457734"/>
                <a:gd name="connsiteY1" fmla="*/ 100707 h 504973"/>
                <a:gd name="connsiteX2" fmla="*/ 99304 w 457734"/>
                <a:gd name="connsiteY2" fmla="*/ 174858 h 504973"/>
                <a:gd name="connsiteX3" fmla="*/ 80679 w 457734"/>
                <a:gd name="connsiteY3" fmla="*/ 164473 h 504973"/>
                <a:gd name="connsiteX4" fmla="*/ 66126 w 457734"/>
                <a:gd name="connsiteY4" fmla="*/ 131400 h 504973"/>
                <a:gd name="connsiteX5" fmla="*/ 111460 w 457734"/>
                <a:gd name="connsiteY5" fmla="*/ 86066 h 504973"/>
                <a:gd name="connsiteX6" fmla="*/ 122726 w 457734"/>
                <a:gd name="connsiteY6" fmla="*/ 87565 h 504973"/>
                <a:gd name="connsiteX7" fmla="*/ 105261 w 457734"/>
                <a:gd name="connsiteY7" fmla="*/ 122958 h 504973"/>
                <a:gd name="connsiteX8" fmla="*/ 143739 w 457734"/>
                <a:gd name="connsiteY8" fmla="*/ 109903 h 504973"/>
                <a:gd name="connsiteX9" fmla="*/ 197061 w 457734"/>
                <a:gd name="connsiteY9" fmla="*/ 91820 h 504973"/>
                <a:gd name="connsiteX10" fmla="*/ 195737 w 457734"/>
                <a:gd name="connsiteY10" fmla="*/ 87951 h 504973"/>
                <a:gd name="connsiteX11" fmla="*/ 165942 w 457734"/>
                <a:gd name="connsiteY11" fmla="*/ 0 h 504973"/>
                <a:gd name="connsiteX12" fmla="*/ 147927 w 457734"/>
                <a:gd name="connsiteY12" fmla="*/ 36476 h 504973"/>
                <a:gd name="connsiteX13" fmla="*/ 111450 w 457734"/>
                <a:gd name="connsiteY13" fmla="*/ 29630 h 504973"/>
                <a:gd name="connsiteX14" fmla="*/ 9690 w 457734"/>
                <a:gd name="connsiteY14" fmla="*/ 131390 h 504973"/>
                <a:gd name="connsiteX15" fmla="*/ 51214 w 457734"/>
                <a:gd name="connsiteY15" fmla="*/ 213221 h 504973"/>
                <a:gd name="connsiteX16" fmla="*/ 69491 w 457734"/>
                <a:gd name="connsiteY16" fmla="*/ 223974 h 504973"/>
                <a:gd name="connsiteX17" fmla="*/ 53457 w 457734"/>
                <a:gd name="connsiteY17" fmla="*/ 302835 h 504973"/>
                <a:gd name="connsiteX18" fmla="*/ 66793 w 457734"/>
                <a:gd name="connsiteY18" fmla="*/ 374444 h 504973"/>
                <a:gd name="connsiteX19" fmla="*/ 29175 w 457734"/>
                <a:gd name="connsiteY19" fmla="*/ 390729 h 504973"/>
                <a:gd name="connsiteX20" fmla="*/ 119322 w 457734"/>
                <a:gd name="connsiteY20" fmla="*/ 426383 h 504973"/>
                <a:gd name="connsiteX21" fmla="*/ 155005 w 457734"/>
                <a:gd name="connsiteY21" fmla="*/ 336266 h 504973"/>
                <a:gd name="connsiteX22" fmla="*/ 118587 w 457734"/>
                <a:gd name="connsiteY22" fmla="*/ 352028 h 504973"/>
                <a:gd name="connsiteX23" fmla="*/ 109884 w 457734"/>
                <a:gd name="connsiteY23" fmla="*/ 302845 h 504973"/>
                <a:gd name="connsiteX24" fmla="*/ 255596 w 457734"/>
                <a:gd name="connsiteY24" fmla="*/ 157133 h 504973"/>
                <a:gd name="connsiteX25" fmla="*/ 401308 w 457734"/>
                <a:gd name="connsiteY25" fmla="*/ 302845 h 504973"/>
                <a:gd name="connsiteX26" fmla="*/ 255596 w 457734"/>
                <a:gd name="connsiteY26" fmla="*/ 448548 h 504973"/>
                <a:gd name="connsiteX27" fmla="*/ 0 w 457734"/>
                <a:gd name="connsiteY27" fmla="*/ 448548 h 504973"/>
                <a:gd name="connsiteX28" fmla="*/ 0 w 457734"/>
                <a:gd name="connsiteY28" fmla="*/ 504974 h 504973"/>
                <a:gd name="connsiteX29" fmla="*/ 255596 w 457734"/>
                <a:gd name="connsiteY29" fmla="*/ 504974 h 504973"/>
                <a:gd name="connsiteX30" fmla="*/ 457734 w 457734"/>
                <a:gd name="connsiteY30" fmla="*/ 302835 h 504973"/>
                <a:gd name="connsiteX31" fmla="*/ 457734 w 457734"/>
                <a:gd name="connsiteY31" fmla="*/ 302835 h 50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7734" h="504973">
                  <a:moveTo>
                    <a:pt x="457734" y="302845"/>
                  </a:moveTo>
                  <a:cubicBezTo>
                    <a:pt x="457734" y="191385"/>
                    <a:pt x="367046" y="100707"/>
                    <a:pt x="255596" y="100707"/>
                  </a:cubicBezTo>
                  <a:cubicBezTo>
                    <a:pt x="192671" y="100707"/>
                    <a:pt x="136380" y="129630"/>
                    <a:pt x="99304" y="174858"/>
                  </a:cubicBezTo>
                  <a:cubicBezTo>
                    <a:pt x="92255" y="172876"/>
                    <a:pt x="85892" y="169337"/>
                    <a:pt x="80679" y="164473"/>
                  </a:cubicBezTo>
                  <a:cubicBezTo>
                    <a:pt x="71783" y="156195"/>
                    <a:pt x="66126" y="144484"/>
                    <a:pt x="66126" y="131400"/>
                  </a:cubicBezTo>
                  <a:cubicBezTo>
                    <a:pt x="66126" y="106402"/>
                    <a:pt x="86462" y="86066"/>
                    <a:pt x="111460" y="86066"/>
                  </a:cubicBezTo>
                  <a:cubicBezTo>
                    <a:pt x="115328" y="86066"/>
                    <a:pt x="119080" y="86646"/>
                    <a:pt x="122726" y="87565"/>
                  </a:cubicBezTo>
                  <a:lnTo>
                    <a:pt x="105261" y="122958"/>
                  </a:lnTo>
                  <a:lnTo>
                    <a:pt x="143739" y="109903"/>
                  </a:lnTo>
                  <a:lnTo>
                    <a:pt x="197061" y="91820"/>
                  </a:lnTo>
                  <a:lnTo>
                    <a:pt x="195737" y="87951"/>
                  </a:lnTo>
                  <a:lnTo>
                    <a:pt x="165942" y="0"/>
                  </a:lnTo>
                  <a:lnTo>
                    <a:pt x="147927" y="36476"/>
                  </a:lnTo>
                  <a:cubicBezTo>
                    <a:pt x="136322" y="31999"/>
                    <a:pt x="124118" y="29630"/>
                    <a:pt x="111450" y="29630"/>
                  </a:cubicBezTo>
                  <a:cubicBezTo>
                    <a:pt x="55333" y="29630"/>
                    <a:pt x="9690" y="75283"/>
                    <a:pt x="9690" y="131390"/>
                  </a:cubicBezTo>
                  <a:cubicBezTo>
                    <a:pt x="9690" y="164946"/>
                    <a:pt x="26090" y="194673"/>
                    <a:pt x="51214" y="213221"/>
                  </a:cubicBezTo>
                  <a:cubicBezTo>
                    <a:pt x="56890" y="217408"/>
                    <a:pt x="62992" y="221034"/>
                    <a:pt x="69491" y="223974"/>
                  </a:cubicBezTo>
                  <a:cubicBezTo>
                    <a:pt x="59173" y="248217"/>
                    <a:pt x="53457" y="274878"/>
                    <a:pt x="53457" y="302835"/>
                  </a:cubicBezTo>
                  <a:cubicBezTo>
                    <a:pt x="53457" y="327582"/>
                    <a:pt x="58109" y="351574"/>
                    <a:pt x="66793" y="374444"/>
                  </a:cubicBezTo>
                  <a:lnTo>
                    <a:pt x="29175" y="390729"/>
                  </a:lnTo>
                  <a:lnTo>
                    <a:pt x="119322" y="426383"/>
                  </a:lnTo>
                  <a:lnTo>
                    <a:pt x="155005" y="336266"/>
                  </a:lnTo>
                  <a:lnTo>
                    <a:pt x="118587" y="352028"/>
                  </a:lnTo>
                  <a:cubicBezTo>
                    <a:pt x="112920" y="336314"/>
                    <a:pt x="109884" y="319836"/>
                    <a:pt x="109884" y="302845"/>
                  </a:cubicBezTo>
                  <a:cubicBezTo>
                    <a:pt x="109884" y="222494"/>
                    <a:pt x="175255" y="157133"/>
                    <a:pt x="255596" y="157133"/>
                  </a:cubicBezTo>
                  <a:cubicBezTo>
                    <a:pt x="335937" y="157133"/>
                    <a:pt x="401308" y="222494"/>
                    <a:pt x="401308" y="302845"/>
                  </a:cubicBezTo>
                  <a:cubicBezTo>
                    <a:pt x="401308" y="383196"/>
                    <a:pt x="335927" y="448548"/>
                    <a:pt x="255596" y="448548"/>
                  </a:cubicBezTo>
                  <a:lnTo>
                    <a:pt x="0" y="448548"/>
                  </a:lnTo>
                  <a:cubicBezTo>
                    <a:pt x="0" y="448548"/>
                    <a:pt x="0" y="504974"/>
                    <a:pt x="0" y="504974"/>
                  </a:cubicBezTo>
                  <a:lnTo>
                    <a:pt x="255596" y="504974"/>
                  </a:lnTo>
                  <a:cubicBezTo>
                    <a:pt x="367056" y="504974"/>
                    <a:pt x="457734" y="414295"/>
                    <a:pt x="457734" y="302835"/>
                  </a:cubicBezTo>
                  <a:lnTo>
                    <a:pt x="457734" y="302835"/>
                  </a:lnTo>
                  <a:close/>
                </a:path>
              </a:pathLst>
            </a:custGeom>
            <a:grpFill/>
            <a:ln w="953" cap="flat">
              <a:noFill/>
              <a:prstDash val="solid"/>
              <a:miter/>
            </a:ln>
          </p:spPr>
          <p:txBody>
            <a:bodyPr rtlCol="0" anchor="ctr"/>
            <a:lstStyle/>
            <a:p>
              <a:endParaRPr lang="en-US" sz="1350"/>
            </a:p>
          </p:txBody>
        </p:sp>
      </p:grpSp>
      <p:sp>
        <p:nvSpPr>
          <p:cNvPr id="171" name="Arrow: Right 170">
            <a:extLst>
              <a:ext uri="{FF2B5EF4-FFF2-40B4-BE49-F238E27FC236}">
                <a16:creationId xmlns:a16="http://schemas.microsoft.com/office/drawing/2014/main" id="{9339C528-BB69-9F2F-41D5-46CE4FCC2F0B}"/>
              </a:ext>
            </a:extLst>
          </p:cNvPr>
          <p:cNvSpPr/>
          <p:nvPr/>
        </p:nvSpPr>
        <p:spPr>
          <a:xfrm>
            <a:off x="5109035" y="3697993"/>
            <a:ext cx="508922" cy="151943"/>
          </a:xfrm>
          <a:prstGeom prst="rightArrow">
            <a:avLst>
              <a:gd name="adj1" fmla="val 20266"/>
              <a:gd name="adj2" fmla="val 50000"/>
            </a:avLst>
          </a:prstGeom>
          <a:solidFill>
            <a:srgbClr val="267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7" name="Group 176">
            <a:extLst>
              <a:ext uri="{FF2B5EF4-FFF2-40B4-BE49-F238E27FC236}">
                <a16:creationId xmlns:a16="http://schemas.microsoft.com/office/drawing/2014/main" id="{A7A216A9-C750-40E3-A9C7-DF3949102276}"/>
              </a:ext>
            </a:extLst>
          </p:cNvPr>
          <p:cNvGrpSpPr/>
          <p:nvPr/>
        </p:nvGrpSpPr>
        <p:grpSpPr>
          <a:xfrm>
            <a:off x="5622180" y="3474666"/>
            <a:ext cx="589144" cy="589144"/>
            <a:chOff x="7569739" y="4903624"/>
            <a:chExt cx="950486" cy="950486"/>
          </a:xfrm>
        </p:grpSpPr>
        <p:sp>
          <p:nvSpPr>
            <p:cNvPr id="173" name="Oval 172">
              <a:extLst>
                <a:ext uri="{FF2B5EF4-FFF2-40B4-BE49-F238E27FC236}">
                  <a16:creationId xmlns:a16="http://schemas.microsoft.com/office/drawing/2014/main" id="{832DA9CE-3973-40BB-589E-112667078A25}"/>
                </a:ext>
              </a:extLst>
            </p:cNvPr>
            <p:cNvSpPr/>
            <p:nvPr/>
          </p:nvSpPr>
          <p:spPr>
            <a:xfrm>
              <a:off x="7569739" y="4903624"/>
              <a:ext cx="950486" cy="950486"/>
            </a:xfrm>
            <a:prstGeom prst="ellipse">
              <a:avLst/>
            </a:prstGeom>
            <a:solidFill>
              <a:schemeClr val="bg1"/>
            </a:solidFill>
            <a:ln w="3175">
              <a:solidFill>
                <a:srgbClr val="CCD814"/>
              </a:solidFill>
              <a:prstDash val="dashDot"/>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endParaRPr lang="en-US" sz="1350"/>
            </a:p>
          </p:txBody>
        </p:sp>
        <p:grpSp>
          <p:nvGrpSpPr>
            <p:cNvPr id="174" name="Group 173">
              <a:extLst>
                <a:ext uri="{FF2B5EF4-FFF2-40B4-BE49-F238E27FC236}">
                  <a16:creationId xmlns:a16="http://schemas.microsoft.com/office/drawing/2014/main" id="{C1EE1748-62DA-FC01-F454-65E98148B744}"/>
                </a:ext>
              </a:extLst>
            </p:cNvPr>
            <p:cNvGrpSpPr/>
            <p:nvPr/>
          </p:nvGrpSpPr>
          <p:grpSpPr>
            <a:xfrm>
              <a:off x="7756407" y="4963764"/>
              <a:ext cx="585216" cy="889324"/>
              <a:chOff x="7852176" y="5137163"/>
              <a:chExt cx="585216" cy="889324"/>
            </a:xfrm>
          </p:grpSpPr>
          <p:pic>
            <p:nvPicPr>
              <p:cNvPr id="175" name="Graphic 174" descr="Bulls-eye">
                <a:extLst>
                  <a:ext uri="{FF2B5EF4-FFF2-40B4-BE49-F238E27FC236}">
                    <a16:creationId xmlns:a16="http://schemas.microsoft.com/office/drawing/2014/main" id="{B1D2C1F2-B3A9-CD4A-493B-CA403B95C42A}"/>
                  </a:ext>
                </a:extLst>
              </p:cNvPr>
              <p:cNvPicPr>
                <a:picLocks noChangeAspect="1"/>
              </p:cNvPicPr>
              <p:nvPr/>
            </p:nvPicPr>
            <p:blipFill>
              <a:blip r:embed="rId14" cstate="hq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7916184" y="5137163"/>
                <a:ext cx="457200" cy="442969"/>
              </a:xfrm>
              <a:prstGeom prst="rect">
                <a:avLst/>
              </a:prstGeom>
            </p:spPr>
          </p:pic>
          <p:pic>
            <p:nvPicPr>
              <p:cNvPr id="176" name="Graphic 175" descr="Meeting">
                <a:extLst>
                  <a:ext uri="{FF2B5EF4-FFF2-40B4-BE49-F238E27FC236}">
                    <a16:creationId xmlns:a16="http://schemas.microsoft.com/office/drawing/2014/main" id="{B725CED2-8FEF-01D3-118F-E93B90942741}"/>
                  </a:ext>
                </a:extLst>
              </p:cNvPr>
              <p:cNvPicPr>
                <a:picLocks noChangeAspect="1"/>
              </p:cNvPicPr>
              <p:nvPr/>
            </p:nvPicPr>
            <p:blipFill>
              <a:blip r:embed="rId16" cstate="hq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7852176" y="5459487"/>
                <a:ext cx="585216" cy="567000"/>
              </a:xfrm>
              <a:prstGeom prst="rect">
                <a:avLst/>
              </a:prstGeom>
            </p:spPr>
          </p:pic>
        </p:grpSp>
      </p:grpSp>
      <p:sp>
        <p:nvSpPr>
          <p:cNvPr id="179" name="Oval 178">
            <a:extLst>
              <a:ext uri="{FF2B5EF4-FFF2-40B4-BE49-F238E27FC236}">
                <a16:creationId xmlns:a16="http://schemas.microsoft.com/office/drawing/2014/main" id="{1DBF7719-ADD7-13D4-8B6F-771EE8AE0F48}"/>
              </a:ext>
            </a:extLst>
          </p:cNvPr>
          <p:cNvSpPr/>
          <p:nvPr/>
        </p:nvSpPr>
        <p:spPr>
          <a:xfrm>
            <a:off x="6379875" y="2812738"/>
            <a:ext cx="589144" cy="589144"/>
          </a:xfrm>
          <a:prstGeom prst="ellipse">
            <a:avLst/>
          </a:prstGeom>
          <a:solidFill>
            <a:schemeClr val="bg1"/>
          </a:solidFill>
          <a:ln w="3175">
            <a:solidFill>
              <a:srgbClr val="CCD814"/>
            </a:solidFill>
            <a:prstDash val="dashDot"/>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endParaRPr lang="en-US" sz="1350"/>
          </a:p>
        </p:txBody>
      </p:sp>
      <p:grpSp>
        <p:nvGrpSpPr>
          <p:cNvPr id="241" name="Graphic 181" descr="Box">
            <a:extLst>
              <a:ext uri="{FF2B5EF4-FFF2-40B4-BE49-F238E27FC236}">
                <a16:creationId xmlns:a16="http://schemas.microsoft.com/office/drawing/2014/main" id="{250A8682-52EF-2552-F9B7-E38C3FD3C5DA}"/>
              </a:ext>
            </a:extLst>
          </p:cNvPr>
          <p:cNvGrpSpPr/>
          <p:nvPr/>
        </p:nvGrpSpPr>
        <p:grpSpPr>
          <a:xfrm>
            <a:off x="6527972" y="2931030"/>
            <a:ext cx="235744" cy="272702"/>
            <a:chOff x="8703962" y="4159658"/>
            <a:chExt cx="314325" cy="363602"/>
          </a:xfrm>
          <a:solidFill>
            <a:srgbClr val="2670BD"/>
          </a:solidFill>
        </p:grpSpPr>
        <p:sp>
          <p:nvSpPr>
            <p:cNvPr id="242" name="Freeform: Shape 241">
              <a:extLst>
                <a:ext uri="{FF2B5EF4-FFF2-40B4-BE49-F238E27FC236}">
                  <a16:creationId xmlns:a16="http://schemas.microsoft.com/office/drawing/2014/main" id="{09F53CE6-11E4-3FF5-0681-95DC1B99C4CC}"/>
                </a:ext>
              </a:extLst>
            </p:cNvPr>
            <p:cNvSpPr/>
            <p:nvPr/>
          </p:nvSpPr>
          <p:spPr>
            <a:xfrm>
              <a:off x="8703962" y="4209953"/>
              <a:ext cx="228600" cy="134274"/>
            </a:xfrm>
            <a:custGeom>
              <a:avLst/>
              <a:gdLst>
                <a:gd name="connsiteX0" fmla="*/ 71438 w 228600"/>
                <a:gd name="connsiteY0" fmla="*/ 0 h 134274"/>
                <a:gd name="connsiteX1" fmla="*/ 0 w 228600"/>
                <a:gd name="connsiteY1" fmla="*/ 41990 h 134274"/>
                <a:gd name="connsiteX2" fmla="*/ 157163 w 228600"/>
                <a:gd name="connsiteY2" fmla="*/ 134275 h 134274"/>
                <a:gd name="connsiteX3" fmla="*/ 228600 w 228600"/>
                <a:gd name="connsiteY3" fmla="*/ 92285 h 134274"/>
              </a:gdLst>
              <a:ahLst/>
              <a:cxnLst>
                <a:cxn ang="0">
                  <a:pos x="connsiteX0" y="connsiteY0"/>
                </a:cxn>
                <a:cxn ang="0">
                  <a:pos x="connsiteX1" y="connsiteY1"/>
                </a:cxn>
                <a:cxn ang="0">
                  <a:pos x="connsiteX2" y="connsiteY2"/>
                </a:cxn>
                <a:cxn ang="0">
                  <a:pos x="connsiteX3" y="connsiteY3"/>
                </a:cxn>
              </a:cxnLst>
              <a:rect l="l" t="t" r="r" b="b"/>
              <a:pathLst>
                <a:path w="228600" h="134274">
                  <a:moveTo>
                    <a:pt x="71438" y="0"/>
                  </a:moveTo>
                  <a:lnTo>
                    <a:pt x="0" y="41990"/>
                  </a:lnTo>
                  <a:lnTo>
                    <a:pt x="157163" y="134275"/>
                  </a:lnTo>
                  <a:lnTo>
                    <a:pt x="228600" y="92285"/>
                  </a:lnTo>
                  <a:close/>
                </a:path>
              </a:pathLst>
            </a:custGeom>
            <a:grpFill/>
            <a:ln w="4763" cap="flat">
              <a:noFill/>
              <a:prstDash val="solid"/>
              <a:miter/>
            </a:ln>
          </p:spPr>
          <p:txBody>
            <a:bodyPr rtlCol="0" anchor="ctr"/>
            <a:lstStyle/>
            <a:p>
              <a:endParaRPr lang="en-US" sz="1350"/>
            </a:p>
          </p:txBody>
        </p:sp>
        <p:sp>
          <p:nvSpPr>
            <p:cNvPr id="243" name="Freeform: Shape 242">
              <a:extLst>
                <a:ext uri="{FF2B5EF4-FFF2-40B4-BE49-F238E27FC236}">
                  <a16:creationId xmlns:a16="http://schemas.microsoft.com/office/drawing/2014/main" id="{3DE9A7E9-18E3-35E1-8AAA-148497524124}"/>
                </a:ext>
              </a:extLst>
            </p:cNvPr>
            <p:cNvSpPr/>
            <p:nvPr/>
          </p:nvSpPr>
          <p:spPr>
            <a:xfrm>
              <a:off x="8793497" y="4159658"/>
              <a:ext cx="224790" cy="131967"/>
            </a:xfrm>
            <a:custGeom>
              <a:avLst/>
              <a:gdLst>
                <a:gd name="connsiteX0" fmla="*/ 224790 w 224790"/>
                <a:gd name="connsiteY0" fmla="*/ 92285 h 131967"/>
                <a:gd name="connsiteX1" fmla="*/ 67628 w 224790"/>
                <a:gd name="connsiteY1" fmla="*/ 0 h 131967"/>
                <a:gd name="connsiteX2" fmla="*/ 0 w 224790"/>
                <a:gd name="connsiteY2" fmla="*/ 39683 h 131967"/>
                <a:gd name="connsiteX3" fmla="*/ 157163 w 224790"/>
                <a:gd name="connsiteY3" fmla="*/ 131968 h 131967"/>
              </a:gdLst>
              <a:ahLst/>
              <a:cxnLst>
                <a:cxn ang="0">
                  <a:pos x="connsiteX0" y="connsiteY0"/>
                </a:cxn>
                <a:cxn ang="0">
                  <a:pos x="connsiteX1" y="connsiteY1"/>
                </a:cxn>
                <a:cxn ang="0">
                  <a:pos x="connsiteX2" y="connsiteY2"/>
                </a:cxn>
                <a:cxn ang="0">
                  <a:pos x="connsiteX3" y="connsiteY3"/>
                </a:cxn>
              </a:cxnLst>
              <a:rect l="l" t="t" r="r" b="b"/>
              <a:pathLst>
                <a:path w="224790" h="131967">
                  <a:moveTo>
                    <a:pt x="224790" y="92285"/>
                  </a:moveTo>
                  <a:lnTo>
                    <a:pt x="67628" y="0"/>
                  </a:lnTo>
                  <a:lnTo>
                    <a:pt x="0" y="39683"/>
                  </a:lnTo>
                  <a:lnTo>
                    <a:pt x="157163" y="131968"/>
                  </a:lnTo>
                  <a:close/>
                </a:path>
              </a:pathLst>
            </a:custGeom>
            <a:grpFill/>
            <a:ln w="4763" cap="flat">
              <a:noFill/>
              <a:prstDash val="solid"/>
              <a:miter/>
            </a:ln>
          </p:spPr>
          <p:txBody>
            <a:bodyPr rtlCol="0" anchor="ctr"/>
            <a:lstStyle/>
            <a:p>
              <a:endParaRPr lang="en-US" sz="1350"/>
            </a:p>
          </p:txBody>
        </p:sp>
        <p:sp>
          <p:nvSpPr>
            <p:cNvPr id="244" name="Freeform: Shape 243">
              <a:extLst>
                <a:ext uri="{FF2B5EF4-FFF2-40B4-BE49-F238E27FC236}">
                  <a16:creationId xmlns:a16="http://schemas.microsoft.com/office/drawing/2014/main" id="{DE02A05C-4296-0F45-D701-01533B5365D3}"/>
                </a:ext>
              </a:extLst>
            </p:cNvPr>
            <p:cNvSpPr/>
            <p:nvPr/>
          </p:nvSpPr>
          <p:spPr>
            <a:xfrm>
              <a:off x="8703962" y="4273630"/>
              <a:ext cx="147637" cy="249630"/>
            </a:xfrm>
            <a:custGeom>
              <a:avLst/>
              <a:gdLst>
                <a:gd name="connsiteX0" fmla="*/ 0 w 147637"/>
                <a:gd name="connsiteY0" fmla="*/ 15227 h 249630"/>
                <a:gd name="connsiteX1" fmla="*/ 0 w 147637"/>
                <a:gd name="connsiteY1" fmla="*/ 162883 h 249630"/>
                <a:gd name="connsiteX2" fmla="*/ 147638 w 147637"/>
                <a:gd name="connsiteY2" fmla="*/ 249631 h 249630"/>
                <a:gd name="connsiteX3" fmla="*/ 147638 w 147637"/>
                <a:gd name="connsiteY3" fmla="*/ 86748 h 249630"/>
                <a:gd name="connsiteX4" fmla="*/ 0 w 147637"/>
                <a:gd name="connsiteY4" fmla="*/ 0 h 249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37" h="249630">
                  <a:moveTo>
                    <a:pt x="0" y="15227"/>
                  </a:moveTo>
                  <a:lnTo>
                    <a:pt x="0" y="162883"/>
                  </a:lnTo>
                  <a:lnTo>
                    <a:pt x="147638" y="249631"/>
                  </a:lnTo>
                  <a:lnTo>
                    <a:pt x="147638" y="86748"/>
                  </a:lnTo>
                  <a:lnTo>
                    <a:pt x="0" y="0"/>
                  </a:lnTo>
                  <a:close/>
                </a:path>
              </a:pathLst>
            </a:custGeom>
            <a:grpFill/>
            <a:ln w="4763" cap="flat">
              <a:noFill/>
              <a:prstDash val="solid"/>
              <a:miter/>
            </a:ln>
          </p:spPr>
          <p:txBody>
            <a:bodyPr rtlCol="0" anchor="ctr"/>
            <a:lstStyle/>
            <a:p>
              <a:endParaRPr lang="en-US" sz="1350"/>
            </a:p>
          </p:txBody>
        </p:sp>
        <p:sp>
          <p:nvSpPr>
            <p:cNvPr id="245" name="Freeform: Shape 244">
              <a:extLst>
                <a:ext uri="{FF2B5EF4-FFF2-40B4-BE49-F238E27FC236}">
                  <a16:creationId xmlns:a16="http://schemas.microsoft.com/office/drawing/2014/main" id="{005C0A09-050F-6F26-31FE-3615A7F4B1C8}"/>
                </a:ext>
              </a:extLst>
            </p:cNvPr>
            <p:cNvSpPr/>
            <p:nvPr/>
          </p:nvSpPr>
          <p:spPr>
            <a:xfrm>
              <a:off x="8870650" y="4273630"/>
              <a:ext cx="147637" cy="249630"/>
            </a:xfrm>
            <a:custGeom>
              <a:avLst/>
              <a:gdLst>
                <a:gd name="connsiteX0" fmla="*/ 52388 w 147637"/>
                <a:gd name="connsiteY0" fmla="*/ 112126 h 249630"/>
                <a:gd name="connsiteX1" fmla="*/ 19050 w 147637"/>
                <a:gd name="connsiteY1" fmla="*/ 130583 h 249630"/>
                <a:gd name="connsiteX2" fmla="*/ 19050 w 147637"/>
                <a:gd name="connsiteY2" fmla="*/ 98284 h 249630"/>
                <a:gd name="connsiteX3" fmla="*/ 52388 w 147637"/>
                <a:gd name="connsiteY3" fmla="*/ 79827 h 249630"/>
                <a:gd name="connsiteX4" fmla="*/ 52388 w 147637"/>
                <a:gd name="connsiteY4" fmla="*/ 112126 h 249630"/>
                <a:gd name="connsiteX5" fmla="*/ 0 w 147637"/>
                <a:gd name="connsiteY5" fmla="*/ 86748 h 249630"/>
                <a:gd name="connsiteX6" fmla="*/ 0 w 147637"/>
                <a:gd name="connsiteY6" fmla="*/ 249631 h 249630"/>
                <a:gd name="connsiteX7" fmla="*/ 147638 w 147637"/>
                <a:gd name="connsiteY7" fmla="*/ 162883 h 249630"/>
                <a:gd name="connsiteX8" fmla="*/ 147638 w 147637"/>
                <a:gd name="connsiteY8" fmla="*/ 0 h 249630"/>
                <a:gd name="connsiteX9" fmla="*/ 0 w 147637"/>
                <a:gd name="connsiteY9" fmla="*/ 86748 h 24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37" h="249630">
                  <a:moveTo>
                    <a:pt x="52388" y="112126"/>
                  </a:moveTo>
                  <a:lnTo>
                    <a:pt x="19050" y="130583"/>
                  </a:lnTo>
                  <a:lnTo>
                    <a:pt x="19050" y="98284"/>
                  </a:lnTo>
                  <a:lnTo>
                    <a:pt x="52388" y="79827"/>
                  </a:lnTo>
                  <a:lnTo>
                    <a:pt x="52388" y="112126"/>
                  </a:lnTo>
                  <a:close/>
                  <a:moveTo>
                    <a:pt x="0" y="86748"/>
                  </a:moveTo>
                  <a:lnTo>
                    <a:pt x="0" y="249631"/>
                  </a:lnTo>
                  <a:lnTo>
                    <a:pt x="147638" y="162883"/>
                  </a:lnTo>
                  <a:lnTo>
                    <a:pt x="147638" y="0"/>
                  </a:lnTo>
                  <a:lnTo>
                    <a:pt x="0" y="86748"/>
                  </a:lnTo>
                  <a:close/>
                </a:path>
              </a:pathLst>
            </a:custGeom>
            <a:grpFill/>
            <a:ln w="4763" cap="flat">
              <a:noFill/>
              <a:prstDash val="solid"/>
              <a:miter/>
            </a:ln>
          </p:spPr>
          <p:txBody>
            <a:bodyPr rtlCol="0" anchor="ctr"/>
            <a:lstStyle/>
            <a:p>
              <a:endParaRPr lang="en-US" sz="1350"/>
            </a:p>
          </p:txBody>
        </p:sp>
      </p:grpSp>
      <p:grpSp>
        <p:nvGrpSpPr>
          <p:cNvPr id="246" name="Graphic 182" descr="Box">
            <a:extLst>
              <a:ext uri="{FF2B5EF4-FFF2-40B4-BE49-F238E27FC236}">
                <a16:creationId xmlns:a16="http://schemas.microsoft.com/office/drawing/2014/main" id="{0AD2A6D6-664D-CA9A-424D-35CBFECFC451}"/>
              </a:ext>
            </a:extLst>
          </p:cNvPr>
          <p:cNvGrpSpPr/>
          <p:nvPr/>
        </p:nvGrpSpPr>
        <p:grpSpPr>
          <a:xfrm>
            <a:off x="6692454" y="3071779"/>
            <a:ext cx="184730" cy="213691"/>
            <a:chOff x="8923271" y="4347322"/>
            <a:chExt cx="246307" cy="284921"/>
          </a:xfrm>
          <a:solidFill>
            <a:srgbClr val="2670BD"/>
          </a:solidFill>
        </p:grpSpPr>
        <p:sp>
          <p:nvSpPr>
            <p:cNvPr id="247" name="Freeform: Shape 246">
              <a:extLst>
                <a:ext uri="{FF2B5EF4-FFF2-40B4-BE49-F238E27FC236}">
                  <a16:creationId xmlns:a16="http://schemas.microsoft.com/office/drawing/2014/main" id="{E1D13744-CFFB-F15B-77C5-8DEEF124B3B8}"/>
                </a:ext>
              </a:extLst>
            </p:cNvPr>
            <p:cNvSpPr/>
            <p:nvPr/>
          </p:nvSpPr>
          <p:spPr>
            <a:xfrm>
              <a:off x="8923271" y="4386734"/>
              <a:ext cx="179132" cy="105218"/>
            </a:xfrm>
            <a:custGeom>
              <a:avLst/>
              <a:gdLst>
                <a:gd name="connsiteX0" fmla="*/ 55979 w 179132"/>
                <a:gd name="connsiteY0" fmla="*/ 0 h 105218"/>
                <a:gd name="connsiteX1" fmla="*/ 0 w 179132"/>
                <a:gd name="connsiteY1" fmla="*/ 32903 h 105218"/>
                <a:gd name="connsiteX2" fmla="*/ 123154 w 179132"/>
                <a:gd name="connsiteY2" fmla="*/ 105219 h 105218"/>
                <a:gd name="connsiteX3" fmla="*/ 179133 w 179132"/>
                <a:gd name="connsiteY3" fmla="*/ 72315 h 105218"/>
              </a:gdLst>
              <a:ahLst/>
              <a:cxnLst>
                <a:cxn ang="0">
                  <a:pos x="connsiteX0" y="connsiteY0"/>
                </a:cxn>
                <a:cxn ang="0">
                  <a:pos x="connsiteX1" y="connsiteY1"/>
                </a:cxn>
                <a:cxn ang="0">
                  <a:pos x="connsiteX2" y="connsiteY2"/>
                </a:cxn>
                <a:cxn ang="0">
                  <a:pos x="connsiteX3" y="connsiteY3"/>
                </a:cxn>
              </a:cxnLst>
              <a:rect l="l" t="t" r="r" b="b"/>
              <a:pathLst>
                <a:path w="179132" h="105218">
                  <a:moveTo>
                    <a:pt x="55979" y="0"/>
                  </a:moveTo>
                  <a:lnTo>
                    <a:pt x="0" y="32903"/>
                  </a:lnTo>
                  <a:lnTo>
                    <a:pt x="123154" y="105219"/>
                  </a:lnTo>
                  <a:lnTo>
                    <a:pt x="179133" y="72315"/>
                  </a:lnTo>
                  <a:close/>
                </a:path>
              </a:pathLst>
            </a:custGeom>
            <a:grpFill/>
            <a:ln w="3671" cap="flat">
              <a:noFill/>
              <a:prstDash val="solid"/>
              <a:miter/>
            </a:ln>
          </p:spPr>
          <p:txBody>
            <a:bodyPr rtlCol="0" anchor="ctr"/>
            <a:lstStyle/>
            <a:p>
              <a:endParaRPr lang="en-US" sz="1350"/>
            </a:p>
          </p:txBody>
        </p:sp>
        <p:sp>
          <p:nvSpPr>
            <p:cNvPr id="248" name="Freeform: Shape 247">
              <a:extLst>
                <a:ext uri="{FF2B5EF4-FFF2-40B4-BE49-F238E27FC236}">
                  <a16:creationId xmlns:a16="http://schemas.microsoft.com/office/drawing/2014/main" id="{A4BEE59D-3BD3-13A4-E130-75B04C4CFD7B}"/>
                </a:ext>
              </a:extLst>
            </p:cNvPr>
            <p:cNvSpPr/>
            <p:nvPr/>
          </p:nvSpPr>
          <p:spPr>
            <a:xfrm>
              <a:off x="8993432" y="4347322"/>
              <a:ext cx="176146" cy="103410"/>
            </a:xfrm>
            <a:custGeom>
              <a:avLst/>
              <a:gdLst>
                <a:gd name="connsiteX0" fmla="*/ 176147 w 176146"/>
                <a:gd name="connsiteY0" fmla="*/ 72315 h 103410"/>
                <a:gd name="connsiteX1" fmla="*/ 52993 w 176146"/>
                <a:gd name="connsiteY1" fmla="*/ 0 h 103410"/>
                <a:gd name="connsiteX2" fmla="*/ 0 w 176146"/>
                <a:gd name="connsiteY2" fmla="*/ 31096 h 103410"/>
                <a:gd name="connsiteX3" fmla="*/ 123154 w 176146"/>
                <a:gd name="connsiteY3" fmla="*/ 103411 h 103410"/>
              </a:gdLst>
              <a:ahLst/>
              <a:cxnLst>
                <a:cxn ang="0">
                  <a:pos x="connsiteX0" y="connsiteY0"/>
                </a:cxn>
                <a:cxn ang="0">
                  <a:pos x="connsiteX1" y="connsiteY1"/>
                </a:cxn>
                <a:cxn ang="0">
                  <a:pos x="connsiteX2" y="connsiteY2"/>
                </a:cxn>
                <a:cxn ang="0">
                  <a:pos x="connsiteX3" y="connsiteY3"/>
                </a:cxn>
              </a:cxnLst>
              <a:rect l="l" t="t" r="r" b="b"/>
              <a:pathLst>
                <a:path w="176146" h="103410">
                  <a:moveTo>
                    <a:pt x="176147" y="72315"/>
                  </a:moveTo>
                  <a:lnTo>
                    <a:pt x="52993" y="0"/>
                  </a:lnTo>
                  <a:lnTo>
                    <a:pt x="0" y="31096"/>
                  </a:lnTo>
                  <a:lnTo>
                    <a:pt x="123154" y="103411"/>
                  </a:lnTo>
                  <a:close/>
                </a:path>
              </a:pathLst>
            </a:custGeom>
            <a:grpFill/>
            <a:ln w="3671" cap="flat">
              <a:noFill/>
              <a:prstDash val="solid"/>
              <a:miter/>
            </a:ln>
          </p:spPr>
          <p:txBody>
            <a:bodyPr rtlCol="0" anchor="ctr"/>
            <a:lstStyle/>
            <a:p>
              <a:endParaRPr lang="en-US" sz="1350"/>
            </a:p>
          </p:txBody>
        </p:sp>
        <p:sp>
          <p:nvSpPr>
            <p:cNvPr id="249" name="Freeform: Shape 248">
              <a:extLst>
                <a:ext uri="{FF2B5EF4-FFF2-40B4-BE49-F238E27FC236}">
                  <a16:creationId xmlns:a16="http://schemas.microsoft.com/office/drawing/2014/main" id="{15E0E247-4884-508D-67AF-C72A1CCF8E21}"/>
                </a:ext>
              </a:extLst>
            </p:cNvPr>
            <p:cNvSpPr/>
            <p:nvPr/>
          </p:nvSpPr>
          <p:spPr>
            <a:xfrm>
              <a:off x="8923271" y="4436631"/>
              <a:ext cx="115689" cy="195612"/>
            </a:xfrm>
            <a:custGeom>
              <a:avLst/>
              <a:gdLst>
                <a:gd name="connsiteX0" fmla="*/ 0 w 115689"/>
                <a:gd name="connsiteY0" fmla="*/ 11932 h 195612"/>
                <a:gd name="connsiteX1" fmla="*/ 0 w 115689"/>
                <a:gd name="connsiteY1" fmla="*/ 127636 h 195612"/>
                <a:gd name="connsiteX2" fmla="*/ 115690 w 115689"/>
                <a:gd name="connsiteY2" fmla="*/ 195613 h 195612"/>
                <a:gd name="connsiteX3" fmla="*/ 115690 w 115689"/>
                <a:gd name="connsiteY3" fmla="*/ 67976 h 195612"/>
                <a:gd name="connsiteX4" fmla="*/ 0 w 115689"/>
                <a:gd name="connsiteY4" fmla="*/ 0 h 19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689" h="195612">
                  <a:moveTo>
                    <a:pt x="0" y="11932"/>
                  </a:moveTo>
                  <a:lnTo>
                    <a:pt x="0" y="127636"/>
                  </a:lnTo>
                  <a:lnTo>
                    <a:pt x="115690" y="195613"/>
                  </a:lnTo>
                  <a:lnTo>
                    <a:pt x="115690" y="67976"/>
                  </a:lnTo>
                  <a:lnTo>
                    <a:pt x="0" y="0"/>
                  </a:lnTo>
                  <a:close/>
                </a:path>
              </a:pathLst>
            </a:custGeom>
            <a:grpFill/>
            <a:ln w="3671" cap="flat">
              <a:noFill/>
              <a:prstDash val="solid"/>
              <a:miter/>
            </a:ln>
          </p:spPr>
          <p:txBody>
            <a:bodyPr rtlCol="0" anchor="ctr"/>
            <a:lstStyle/>
            <a:p>
              <a:endParaRPr lang="en-US" sz="1350"/>
            </a:p>
          </p:txBody>
        </p:sp>
        <p:sp>
          <p:nvSpPr>
            <p:cNvPr id="250" name="Freeform: Shape 249">
              <a:extLst>
                <a:ext uri="{FF2B5EF4-FFF2-40B4-BE49-F238E27FC236}">
                  <a16:creationId xmlns:a16="http://schemas.microsoft.com/office/drawing/2014/main" id="{4171E766-4D32-0058-7EA0-D3BB81C70C95}"/>
                </a:ext>
              </a:extLst>
            </p:cNvPr>
            <p:cNvSpPr/>
            <p:nvPr/>
          </p:nvSpPr>
          <p:spPr>
            <a:xfrm>
              <a:off x="9053889" y="4436631"/>
              <a:ext cx="115689" cy="195612"/>
            </a:xfrm>
            <a:custGeom>
              <a:avLst/>
              <a:gdLst>
                <a:gd name="connsiteX0" fmla="*/ 41051 w 115689"/>
                <a:gd name="connsiteY0" fmla="*/ 87863 h 195612"/>
                <a:gd name="connsiteX1" fmla="*/ 14928 w 115689"/>
                <a:gd name="connsiteY1" fmla="*/ 102326 h 195612"/>
                <a:gd name="connsiteX2" fmla="*/ 14928 w 115689"/>
                <a:gd name="connsiteY2" fmla="*/ 77016 h 195612"/>
                <a:gd name="connsiteX3" fmla="*/ 41051 w 115689"/>
                <a:gd name="connsiteY3" fmla="*/ 62553 h 195612"/>
                <a:gd name="connsiteX4" fmla="*/ 41051 w 115689"/>
                <a:gd name="connsiteY4" fmla="*/ 87863 h 195612"/>
                <a:gd name="connsiteX5" fmla="*/ 0 w 115689"/>
                <a:gd name="connsiteY5" fmla="*/ 67976 h 195612"/>
                <a:gd name="connsiteX6" fmla="*/ 0 w 115689"/>
                <a:gd name="connsiteY6" fmla="*/ 195613 h 195612"/>
                <a:gd name="connsiteX7" fmla="*/ 115690 w 115689"/>
                <a:gd name="connsiteY7" fmla="*/ 127636 h 195612"/>
                <a:gd name="connsiteX8" fmla="*/ 115690 w 115689"/>
                <a:gd name="connsiteY8" fmla="*/ 0 h 195612"/>
                <a:gd name="connsiteX9" fmla="*/ 0 w 115689"/>
                <a:gd name="connsiteY9" fmla="*/ 67976 h 19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89" h="195612">
                  <a:moveTo>
                    <a:pt x="41051" y="87863"/>
                  </a:moveTo>
                  <a:lnTo>
                    <a:pt x="14928" y="102326"/>
                  </a:lnTo>
                  <a:lnTo>
                    <a:pt x="14928" y="77016"/>
                  </a:lnTo>
                  <a:lnTo>
                    <a:pt x="41051" y="62553"/>
                  </a:lnTo>
                  <a:lnTo>
                    <a:pt x="41051" y="87863"/>
                  </a:lnTo>
                  <a:close/>
                  <a:moveTo>
                    <a:pt x="0" y="67976"/>
                  </a:moveTo>
                  <a:lnTo>
                    <a:pt x="0" y="195613"/>
                  </a:lnTo>
                  <a:lnTo>
                    <a:pt x="115690" y="127636"/>
                  </a:lnTo>
                  <a:lnTo>
                    <a:pt x="115690" y="0"/>
                  </a:lnTo>
                  <a:lnTo>
                    <a:pt x="0" y="67976"/>
                  </a:lnTo>
                  <a:close/>
                </a:path>
              </a:pathLst>
            </a:custGeom>
            <a:grpFill/>
            <a:ln w="3671" cap="flat">
              <a:noFill/>
              <a:prstDash val="solid"/>
              <a:miter/>
            </a:ln>
          </p:spPr>
          <p:txBody>
            <a:bodyPr rtlCol="0" anchor="ctr"/>
            <a:lstStyle/>
            <a:p>
              <a:endParaRPr lang="en-US" sz="1350"/>
            </a:p>
          </p:txBody>
        </p:sp>
      </p:grpSp>
      <p:cxnSp>
        <p:nvCxnSpPr>
          <p:cNvPr id="186" name="Connector: Elbow 185">
            <a:extLst>
              <a:ext uri="{FF2B5EF4-FFF2-40B4-BE49-F238E27FC236}">
                <a16:creationId xmlns:a16="http://schemas.microsoft.com/office/drawing/2014/main" id="{30DF6523-BAB9-0D95-9A99-6D101A04B0AC}"/>
              </a:ext>
            </a:extLst>
          </p:cNvPr>
          <p:cNvCxnSpPr>
            <a:stCxn id="173" idx="0"/>
            <a:endCxn id="179" idx="2"/>
          </p:cNvCxnSpPr>
          <p:nvPr/>
        </p:nvCxnSpPr>
        <p:spPr>
          <a:xfrm rot="5400000" flipH="1" flipV="1">
            <a:off x="5964635" y="3059427"/>
            <a:ext cx="367356" cy="463123"/>
          </a:xfrm>
          <a:prstGeom prst="bentConnector2">
            <a:avLst/>
          </a:prstGeom>
          <a:ln w="1270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D2BEFC24-DA20-74CC-AABF-7D97F89E1FD3}"/>
              </a:ext>
            </a:extLst>
          </p:cNvPr>
          <p:cNvSpPr/>
          <p:nvPr/>
        </p:nvSpPr>
        <p:spPr>
          <a:xfrm>
            <a:off x="6379875" y="3955738"/>
            <a:ext cx="589144" cy="589144"/>
          </a:xfrm>
          <a:prstGeom prst="ellipse">
            <a:avLst/>
          </a:prstGeom>
          <a:solidFill>
            <a:schemeClr val="bg1"/>
          </a:solidFill>
          <a:ln w="3175">
            <a:solidFill>
              <a:srgbClr val="CCD814"/>
            </a:solidFill>
            <a:prstDash val="dashDot"/>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endParaRPr lang="en-US" sz="1350"/>
          </a:p>
        </p:txBody>
      </p:sp>
      <p:cxnSp>
        <p:nvCxnSpPr>
          <p:cNvPr id="194" name="Connector: Elbow 193">
            <a:extLst>
              <a:ext uri="{FF2B5EF4-FFF2-40B4-BE49-F238E27FC236}">
                <a16:creationId xmlns:a16="http://schemas.microsoft.com/office/drawing/2014/main" id="{70FE4DCE-8D37-C95D-2950-15CB86040C67}"/>
              </a:ext>
            </a:extLst>
          </p:cNvPr>
          <p:cNvCxnSpPr>
            <a:stCxn id="173" idx="4"/>
            <a:endCxn id="188" idx="2"/>
          </p:cNvCxnSpPr>
          <p:nvPr/>
        </p:nvCxnSpPr>
        <p:spPr>
          <a:xfrm rot="16200000" flipH="1">
            <a:off x="6055063" y="3925498"/>
            <a:ext cx="186500" cy="463123"/>
          </a:xfrm>
          <a:prstGeom prst="bentConnector2">
            <a:avLst/>
          </a:prstGeom>
          <a:ln w="1270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95" name="Arrow: Right 194">
            <a:extLst>
              <a:ext uri="{FF2B5EF4-FFF2-40B4-BE49-F238E27FC236}">
                <a16:creationId xmlns:a16="http://schemas.microsoft.com/office/drawing/2014/main" id="{97D622A4-87B5-C0CF-B749-FBD62A0FB03C}"/>
              </a:ext>
            </a:extLst>
          </p:cNvPr>
          <p:cNvSpPr/>
          <p:nvPr/>
        </p:nvSpPr>
        <p:spPr>
          <a:xfrm>
            <a:off x="6240605" y="3697993"/>
            <a:ext cx="1417722" cy="151943"/>
          </a:xfrm>
          <a:prstGeom prst="rightArrow">
            <a:avLst>
              <a:gd name="adj1" fmla="val 20266"/>
              <a:gd name="adj2" fmla="val 50000"/>
            </a:avLst>
          </a:prstGeom>
          <a:solidFill>
            <a:srgbClr val="267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9" name="TextBox 198">
            <a:extLst>
              <a:ext uri="{FF2B5EF4-FFF2-40B4-BE49-F238E27FC236}">
                <a16:creationId xmlns:a16="http://schemas.microsoft.com/office/drawing/2014/main" id="{461CBA66-C0B7-AC63-9B88-A5597FE17614}"/>
              </a:ext>
            </a:extLst>
          </p:cNvPr>
          <p:cNvSpPr txBox="1"/>
          <p:nvPr/>
        </p:nvSpPr>
        <p:spPr>
          <a:xfrm>
            <a:off x="8257248" y="3596534"/>
            <a:ext cx="513373" cy="369332"/>
          </a:xfrm>
          <a:prstGeom prst="rect">
            <a:avLst/>
          </a:prstGeom>
          <a:noFill/>
        </p:spPr>
        <p:txBody>
          <a:bodyPr wrap="square" rtlCol="0">
            <a:spAutoFit/>
          </a:bodyPr>
          <a:lstStyle/>
          <a:p>
            <a:r>
              <a:rPr lang="en-US" sz="900" b="1">
                <a:latin typeface="Segoe UI" panose="020B0502040204020203" pitchFamily="34" charset="0"/>
                <a:ea typeface="Tahoma" panose="020B0604030504040204" pitchFamily="34" charset="0"/>
                <a:cs typeface="Segoe UI" panose="020B0502040204020203" pitchFamily="34" charset="0"/>
              </a:rPr>
              <a:t>Next </a:t>
            </a:r>
          </a:p>
          <a:p>
            <a:r>
              <a:rPr lang="en-US" sz="900" b="1">
                <a:latin typeface="Segoe UI" panose="020B0502040204020203" pitchFamily="34" charset="0"/>
                <a:ea typeface="Tahoma" panose="020B0604030504040204" pitchFamily="34" charset="0"/>
                <a:cs typeface="Segoe UI" panose="020B0502040204020203" pitchFamily="34" charset="0"/>
              </a:rPr>
              <a:t>Sprint</a:t>
            </a:r>
          </a:p>
        </p:txBody>
      </p:sp>
      <p:grpSp>
        <p:nvGrpSpPr>
          <p:cNvPr id="254" name="Group 253">
            <a:extLst>
              <a:ext uri="{FF2B5EF4-FFF2-40B4-BE49-F238E27FC236}">
                <a16:creationId xmlns:a16="http://schemas.microsoft.com/office/drawing/2014/main" id="{19D055C1-440F-4D5D-1964-08D9D0FCFFEC}"/>
              </a:ext>
            </a:extLst>
          </p:cNvPr>
          <p:cNvGrpSpPr/>
          <p:nvPr/>
        </p:nvGrpSpPr>
        <p:grpSpPr>
          <a:xfrm>
            <a:off x="6513545" y="4095039"/>
            <a:ext cx="350478" cy="342928"/>
            <a:chOff x="8684727" y="5711669"/>
            <a:chExt cx="467304" cy="457237"/>
          </a:xfrm>
          <a:solidFill>
            <a:srgbClr val="2670BD"/>
          </a:solidFill>
        </p:grpSpPr>
        <p:sp>
          <p:nvSpPr>
            <p:cNvPr id="252" name="Freeform: Shape 251">
              <a:extLst>
                <a:ext uri="{FF2B5EF4-FFF2-40B4-BE49-F238E27FC236}">
                  <a16:creationId xmlns:a16="http://schemas.microsoft.com/office/drawing/2014/main" id="{1999521A-A893-490B-376D-7DDE7109BBB6}"/>
                </a:ext>
              </a:extLst>
            </p:cNvPr>
            <p:cNvSpPr/>
            <p:nvPr/>
          </p:nvSpPr>
          <p:spPr>
            <a:xfrm>
              <a:off x="8684727" y="5711669"/>
              <a:ext cx="467304" cy="457237"/>
            </a:xfrm>
            <a:custGeom>
              <a:avLst/>
              <a:gdLst>
                <a:gd name="connsiteX0" fmla="*/ 64738 w 467304"/>
                <a:gd name="connsiteY0" fmla="*/ 0 h 457237"/>
                <a:gd name="connsiteX1" fmla="*/ 19024 w 467304"/>
                <a:gd name="connsiteY1" fmla="*/ 45767 h 457237"/>
                <a:gd name="connsiteX2" fmla="*/ 49714 w 467304"/>
                <a:gd name="connsiteY2" fmla="*/ 88975 h 457237"/>
                <a:gd name="connsiteX3" fmla="*/ 49793 w 467304"/>
                <a:gd name="connsiteY3" fmla="*/ 89011 h 457237"/>
                <a:gd name="connsiteX4" fmla="*/ 52712 w 467304"/>
                <a:gd name="connsiteY4" fmla="*/ 89907 h 457237"/>
                <a:gd name="connsiteX5" fmla="*/ 54083 w 467304"/>
                <a:gd name="connsiteY5" fmla="*/ 90250 h 457237"/>
                <a:gd name="connsiteX6" fmla="*/ 56439 w 467304"/>
                <a:gd name="connsiteY6" fmla="*/ 90751 h 457237"/>
                <a:gd name="connsiteX7" fmla="*/ 58611 w 467304"/>
                <a:gd name="connsiteY7" fmla="*/ 91085 h 457237"/>
                <a:gd name="connsiteX8" fmla="*/ 60492 w 467304"/>
                <a:gd name="connsiteY8" fmla="*/ 91332 h 457237"/>
                <a:gd name="connsiteX9" fmla="*/ 64747 w 467304"/>
                <a:gd name="connsiteY9" fmla="*/ 91534 h 457237"/>
                <a:gd name="connsiteX10" fmla="*/ 69002 w 467304"/>
                <a:gd name="connsiteY10" fmla="*/ 91332 h 457237"/>
                <a:gd name="connsiteX11" fmla="*/ 70883 w 467304"/>
                <a:gd name="connsiteY11" fmla="*/ 91085 h 457237"/>
                <a:gd name="connsiteX12" fmla="*/ 73055 w 467304"/>
                <a:gd name="connsiteY12" fmla="*/ 90751 h 457237"/>
                <a:gd name="connsiteX13" fmla="*/ 75411 w 467304"/>
                <a:gd name="connsiteY13" fmla="*/ 90250 h 457237"/>
                <a:gd name="connsiteX14" fmla="*/ 76782 w 467304"/>
                <a:gd name="connsiteY14" fmla="*/ 89907 h 457237"/>
                <a:gd name="connsiteX15" fmla="*/ 79718 w 467304"/>
                <a:gd name="connsiteY15" fmla="*/ 89011 h 457237"/>
                <a:gd name="connsiteX16" fmla="*/ 79727 w 467304"/>
                <a:gd name="connsiteY16" fmla="*/ 89011 h 457237"/>
                <a:gd name="connsiteX17" fmla="*/ 110479 w 467304"/>
                <a:gd name="connsiteY17" fmla="*/ 45776 h 457237"/>
                <a:gd name="connsiteX18" fmla="*/ 97090 w 467304"/>
                <a:gd name="connsiteY18" fmla="*/ 13415 h 457237"/>
                <a:gd name="connsiteX19" fmla="*/ 64738 w 467304"/>
                <a:gd name="connsiteY19" fmla="*/ 0 h 457237"/>
                <a:gd name="connsiteX20" fmla="*/ 64738 w 467304"/>
                <a:gd name="connsiteY20" fmla="*/ 0 h 457237"/>
                <a:gd name="connsiteX21" fmla="*/ 402566 w 467304"/>
                <a:gd name="connsiteY21" fmla="*/ 0 h 457237"/>
                <a:gd name="connsiteX22" fmla="*/ 357080 w 467304"/>
                <a:gd name="connsiteY22" fmla="*/ 41072 h 457237"/>
                <a:gd name="connsiteX23" fmla="*/ 356852 w 467304"/>
                <a:gd name="connsiteY23" fmla="*/ 45767 h 457237"/>
                <a:gd name="connsiteX24" fmla="*/ 387542 w 467304"/>
                <a:gd name="connsiteY24" fmla="*/ 88975 h 457237"/>
                <a:gd name="connsiteX25" fmla="*/ 387621 w 467304"/>
                <a:gd name="connsiteY25" fmla="*/ 89011 h 457237"/>
                <a:gd name="connsiteX26" fmla="*/ 390540 w 467304"/>
                <a:gd name="connsiteY26" fmla="*/ 89907 h 457237"/>
                <a:gd name="connsiteX27" fmla="*/ 391911 w 467304"/>
                <a:gd name="connsiteY27" fmla="*/ 90250 h 457237"/>
                <a:gd name="connsiteX28" fmla="*/ 394267 w 467304"/>
                <a:gd name="connsiteY28" fmla="*/ 90751 h 457237"/>
                <a:gd name="connsiteX29" fmla="*/ 396438 w 467304"/>
                <a:gd name="connsiteY29" fmla="*/ 91085 h 457237"/>
                <a:gd name="connsiteX30" fmla="*/ 398320 w 467304"/>
                <a:gd name="connsiteY30" fmla="*/ 91332 h 457237"/>
                <a:gd name="connsiteX31" fmla="*/ 402575 w 467304"/>
                <a:gd name="connsiteY31" fmla="*/ 91534 h 457237"/>
                <a:gd name="connsiteX32" fmla="*/ 406830 w 467304"/>
                <a:gd name="connsiteY32" fmla="*/ 91332 h 457237"/>
                <a:gd name="connsiteX33" fmla="*/ 408711 w 467304"/>
                <a:gd name="connsiteY33" fmla="*/ 91085 h 457237"/>
                <a:gd name="connsiteX34" fmla="*/ 410882 w 467304"/>
                <a:gd name="connsiteY34" fmla="*/ 90751 h 457237"/>
                <a:gd name="connsiteX35" fmla="*/ 413238 w 467304"/>
                <a:gd name="connsiteY35" fmla="*/ 90250 h 457237"/>
                <a:gd name="connsiteX36" fmla="*/ 414610 w 467304"/>
                <a:gd name="connsiteY36" fmla="*/ 89907 h 457237"/>
                <a:gd name="connsiteX37" fmla="*/ 417546 w 467304"/>
                <a:gd name="connsiteY37" fmla="*/ 89011 h 457237"/>
                <a:gd name="connsiteX38" fmla="*/ 417555 w 467304"/>
                <a:gd name="connsiteY38" fmla="*/ 89011 h 457237"/>
                <a:gd name="connsiteX39" fmla="*/ 448306 w 467304"/>
                <a:gd name="connsiteY39" fmla="*/ 45776 h 457237"/>
                <a:gd name="connsiteX40" fmla="*/ 434917 w 467304"/>
                <a:gd name="connsiteY40" fmla="*/ 13415 h 457237"/>
                <a:gd name="connsiteX41" fmla="*/ 402566 w 467304"/>
                <a:gd name="connsiteY41" fmla="*/ 0 h 457237"/>
                <a:gd name="connsiteX42" fmla="*/ 402566 w 467304"/>
                <a:gd name="connsiteY42" fmla="*/ 0 h 457237"/>
                <a:gd name="connsiteX43" fmla="*/ 225353 w 467304"/>
                <a:gd name="connsiteY43" fmla="*/ 27771 h 457237"/>
                <a:gd name="connsiteX44" fmla="*/ 126496 w 467304"/>
                <a:gd name="connsiteY44" fmla="*/ 55683 h 457237"/>
                <a:gd name="connsiteX45" fmla="*/ 124738 w 467304"/>
                <a:gd name="connsiteY45" fmla="*/ 63595 h 457237"/>
                <a:gd name="connsiteX46" fmla="*/ 138540 w 467304"/>
                <a:gd name="connsiteY46" fmla="*/ 72808 h 457237"/>
                <a:gd name="connsiteX47" fmla="*/ 146171 w 467304"/>
                <a:gd name="connsiteY47" fmla="*/ 83182 h 457237"/>
                <a:gd name="connsiteX48" fmla="*/ 318338 w 467304"/>
                <a:gd name="connsiteY48" fmla="*/ 87622 h 457237"/>
                <a:gd name="connsiteX49" fmla="*/ 322047 w 467304"/>
                <a:gd name="connsiteY49" fmla="*/ 90101 h 457237"/>
                <a:gd name="connsiteX50" fmla="*/ 342003 w 467304"/>
                <a:gd name="connsiteY50" fmla="*/ 62795 h 457237"/>
                <a:gd name="connsiteX51" fmla="*/ 336483 w 467304"/>
                <a:gd name="connsiteY51" fmla="*/ 59094 h 457237"/>
                <a:gd name="connsiteX52" fmla="*/ 232263 w 467304"/>
                <a:gd name="connsiteY52" fmla="*/ 27771 h 457237"/>
                <a:gd name="connsiteX53" fmla="*/ 225344 w 467304"/>
                <a:gd name="connsiteY53" fmla="*/ 27771 h 457237"/>
                <a:gd name="connsiteX54" fmla="*/ 225344 w 467304"/>
                <a:gd name="connsiteY54" fmla="*/ 27771 h 457237"/>
                <a:gd name="connsiteX55" fmla="*/ 353362 w 467304"/>
                <a:gd name="connsiteY55" fmla="*/ 84246 h 457237"/>
                <a:gd name="connsiteX56" fmla="*/ 353318 w 467304"/>
                <a:gd name="connsiteY56" fmla="*/ 84272 h 457237"/>
                <a:gd name="connsiteX57" fmla="*/ 353283 w 467304"/>
                <a:gd name="connsiteY57" fmla="*/ 84290 h 457237"/>
                <a:gd name="connsiteX58" fmla="*/ 350267 w 467304"/>
                <a:gd name="connsiteY58" fmla="*/ 85890 h 457237"/>
                <a:gd name="connsiteX59" fmla="*/ 349414 w 467304"/>
                <a:gd name="connsiteY59" fmla="*/ 86461 h 457237"/>
                <a:gd name="connsiteX60" fmla="*/ 347472 w 467304"/>
                <a:gd name="connsiteY60" fmla="*/ 87885 h 457237"/>
                <a:gd name="connsiteX61" fmla="*/ 346557 w 467304"/>
                <a:gd name="connsiteY61" fmla="*/ 88668 h 457237"/>
                <a:gd name="connsiteX62" fmla="*/ 344922 w 467304"/>
                <a:gd name="connsiteY62" fmla="*/ 90250 h 457237"/>
                <a:gd name="connsiteX63" fmla="*/ 344113 w 467304"/>
                <a:gd name="connsiteY63" fmla="*/ 91129 h 457237"/>
                <a:gd name="connsiteX64" fmla="*/ 342645 w 467304"/>
                <a:gd name="connsiteY64" fmla="*/ 93046 h 457237"/>
                <a:gd name="connsiteX65" fmla="*/ 342030 w 467304"/>
                <a:gd name="connsiteY65" fmla="*/ 93899 h 457237"/>
                <a:gd name="connsiteX66" fmla="*/ 340403 w 467304"/>
                <a:gd name="connsiteY66" fmla="*/ 96791 h 457237"/>
                <a:gd name="connsiteX67" fmla="*/ 339973 w 467304"/>
                <a:gd name="connsiteY67" fmla="*/ 97819 h 457237"/>
                <a:gd name="connsiteX68" fmla="*/ 339129 w 467304"/>
                <a:gd name="connsiteY68" fmla="*/ 100026 h 457237"/>
                <a:gd name="connsiteX69" fmla="*/ 338742 w 467304"/>
                <a:gd name="connsiteY69" fmla="*/ 101433 h 457237"/>
                <a:gd name="connsiteX70" fmla="*/ 338408 w 467304"/>
                <a:gd name="connsiteY70" fmla="*/ 102628 h 457237"/>
                <a:gd name="connsiteX71" fmla="*/ 338452 w 467304"/>
                <a:gd name="connsiteY71" fmla="*/ 102672 h 457237"/>
                <a:gd name="connsiteX72" fmla="*/ 337819 w 467304"/>
                <a:gd name="connsiteY72" fmla="*/ 108158 h 457237"/>
                <a:gd name="connsiteX73" fmla="*/ 337819 w 467304"/>
                <a:gd name="connsiteY73" fmla="*/ 134294 h 457237"/>
                <a:gd name="connsiteX74" fmla="*/ 467304 w 467304"/>
                <a:gd name="connsiteY74" fmla="*/ 134294 h 457237"/>
                <a:gd name="connsiteX75" fmla="*/ 467304 w 467304"/>
                <a:gd name="connsiteY75" fmla="*/ 108158 h 457237"/>
                <a:gd name="connsiteX76" fmla="*/ 459647 w 467304"/>
                <a:gd name="connsiteY76" fmla="*/ 89670 h 457237"/>
                <a:gd name="connsiteX77" fmla="*/ 451788 w 467304"/>
                <a:gd name="connsiteY77" fmla="*/ 84299 h 457237"/>
                <a:gd name="connsiteX78" fmla="*/ 402557 w 467304"/>
                <a:gd name="connsiteY78" fmla="*/ 108422 h 457237"/>
                <a:gd name="connsiteX79" fmla="*/ 388307 w 467304"/>
                <a:gd name="connsiteY79" fmla="*/ 106769 h 457237"/>
                <a:gd name="connsiteX80" fmla="*/ 388263 w 467304"/>
                <a:gd name="connsiteY80" fmla="*/ 106690 h 457237"/>
                <a:gd name="connsiteX81" fmla="*/ 384491 w 467304"/>
                <a:gd name="connsiteY81" fmla="*/ 105626 h 457237"/>
                <a:gd name="connsiteX82" fmla="*/ 382689 w 467304"/>
                <a:gd name="connsiteY82" fmla="*/ 105081 h 457237"/>
                <a:gd name="connsiteX83" fmla="*/ 379041 w 467304"/>
                <a:gd name="connsiteY83" fmla="*/ 103692 h 457237"/>
                <a:gd name="connsiteX84" fmla="*/ 377107 w 467304"/>
                <a:gd name="connsiteY84" fmla="*/ 102857 h 457237"/>
                <a:gd name="connsiteX85" fmla="*/ 373485 w 467304"/>
                <a:gd name="connsiteY85" fmla="*/ 101116 h 457237"/>
                <a:gd name="connsiteX86" fmla="*/ 372307 w 467304"/>
                <a:gd name="connsiteY86" fmla="*/ 100439 h 457237"/>
                <a:gd name="connsiteX87" fmla="*/ 365441 w 467304"/>
                <a:gd name="connsiteY87" fmla="*/ 95982 h 457237"/>
                <a:gd name="connsiteX88" fmla="*/ 364307 w 467304"/>
                <a:gd name="connsiteY88" fmla="*/ 95156 h 457237"/>
                <a:gd name="connsiteX89" fmla="*/ 361151 w 467304"/>
                <a:gd name="connsiteY89" fmla="*/ 92483 h 457237"/>
                <a:gd name="connsiteX90" fmla="*/ 359788 w 467304"/>
                <a:gd name="connsiteY90" fmla="*/ 91235 h 457237"/>
                <a:gd name="connsiteX91" fmla="*/ 356975 w 467304"/>
                <a:gd name="connsiteY91" fmla="*/ 88430 h 457237"/>
                <a:gd name="connsiteX92" fmla="*/ 355806 w 467304"/>
                <a:gd name="connsiteY92" fmla="*/ 87103 h 457237"/>
                <a:gd name="connsiteX93" fmla="*/ 353362 w 467304"/>
                <a:gd name="connsiteY93" fmla="*/ 84219 h 457237"/>
                <a:gd name="connsiteX94" fmla="*/ 353353 w 467304"/>
                <a:gd name="connsiteY94" fmla="*/ 84219 h 457237"/>
                <a:gd name="connsiteX95" fmla="*/ 15481 w 467304"/>
                <a:gd name="connsiteY95" fmla="*/ 84272 h 457237"/>
                <a:gd name="connsiteX96" fmla="*/ 0 w 467304"/>
                <a:gd name="connsiteY96" fmla="*/ 108158 h 457237"/>
                <a:gd name="connsiteX97" fmla="*/ 0 w 467304"/>
                <a:gd name="connsiteY97" fmla="*/ 134294 h 457237"/>
                <a:gd name="connsiteX98" fmla="*/ 129477 w 467304"/>
                <a:gd name="connsiteY98" fmla="*/ 134294 h 457237"/>
                <a:gd name="connsiteX99" fmla="*/ 129477 w 467304"/>
                <a:gd name="connsiteY99" fmla="*/ 108158 h 457237"/>
                <a:gd name="connsiteX100" fmla="*/ 126619 w 467304"/>
                <a:gd name="connsiteY100" fmla="*/ 96307 h 457237"/>
                <a:gd name="connsiteX101" fmla="*/ 126593 w 467304"/>
                <a:gd name="connsiteY101" fmla="*/ 96272 h 457237"/>
                <a:gd name="connsiteX102" fmla="*/ 124633 w 467304"/>
                <a:gd name="connsiteY102" fmla="*/ 93037 h 457237"/>
                <a:gd name="connsiteX103" fmla="*/ 124272 w 467304"/>
                <a:gd name="connsiteY103" fmla="*/ 92545 h 457237"/>
                <a:gd name="connsiteX104" fmla="*/ 121828 w 467304"/>
                <a:gd name="connsiteY104" fmla="*/ 89670 h 457237"/>
                <a:gd name="connsiteX105" fmla="*/ 118136 w 467304"/>
                <a:gd name="connsiteY105" fmla="*/ 86619 h 457237"/>
                <a:gd name="connsiteX106" fmla="*/ 118127 w 467304"/>
                <a:gd name="connsiteY106" fmla="*/ 86619 h 457237"/>
                <a:gd name="connsiteX107" fmla="*/ 116105 w 467304"/>
                <a:gd name="connsiteY107" fmla="*/ 85371 h 457237"/>
                <a:gd name="connsiteX108" fmla="*/ 116096 w 467304"/>
                <a:gd name="connsiteY108" fmla="*/ 85371 h 457237"/>
                <a:gd name="connsiteX109" fmla="*/ 113969 w 467304"/>
                <a:gd name="connsiteY109" fmla="*/ 84299 h 457237"/>
                <a:gd name="connsiteX110" fmla="*/ 109776 w 467304"/>
                <a:gd name="connsiteY110" fmla="*/ 89099 h 457237"/>
                <a:gd name="connsiteX111" fmla="*/ 108580 w 467304"/>
                <a:gd name="connsiteY111" fmla="*/ 90277 h 457237"/>
                <a:gd name="connsiteX112" fmla="*/ 105134 w 467304"/>
                <a:gd name="connsiteY112" fmla="*/ 93433 h 457237"/>
                <a:gd name="connsiteX113" fmla="*/ 103622 w 467304"/>
                <a:gd name="connsiteY113" fmla="*/ 94699 h 457237"/>
                <a:gd name="connsiteX114" fmla="*/ 99578 w 467304"/>
                <a:gd name="connsiteY114" fmla="*/ 97661 h 457237"/>
                <a:gd name="connsiteX115" fmla="*/ 97617 w 467304"/>
                <a:gd name="connsiteY115" fmla="*/ 98936 h 457237"/>
                <a:gd name="connsiteX116" fmla="*/ 93424 w 467304"/>
                <a:gd name="connsiteY116" fmla="*/ 101336 h 457237"/>
                <a:gd name="connsiteX117" fmla="*/ 90584 w 467304"/>
                <a:gd name="connsiteY117" fmla="*/ 102690 h 457237"/>
                <a:gd name="connsiteX118" fmla="*/ 88017 w 467304"/>
                <a:gd name="connsiteY118" fmla="*/ 103806 h 457237"/>
                <a:gd name="connsiteX119" fmla="*/ 84580 w 467304"/>
                <a:gd name="connsiteY119" fmla="*/ 105090 h 457237"/>
                <a:gd name="connsiteX120" fmla="*/ 82655 w 467304"/>
                <a:gd name="connsiteY120" fmla="*/ 105679 h 457237"/>
                <a:gd name="connsiteX121" fmla="*/ 78954 w 467304"/>
                <a:gd name="connsiteY121" fmla="*/ 106716 h 457237"/>
                <a:gd name="connsiteX122" fmla="*/ 78998 w 467304"/>
                <a:gd name="connsiteY122" fmla="*/ 106760 h 457237"/>
                <a:gd name="connsiteX123" fmla="*/ 64729 w 467304"/>
                <a:gd name="connsiteY123" fmla="*/ 108422 h 457237"/>
                <a:gd name="connsiteX124" fmla="*/ 15472 w 467304"/>
                <a:gd name="connsiteY124" fmla="*/ 84255 h 457237"/>
                <a:gd name="connsiteX125" fmla="*/ 15472 w 467304"/>
                <a:gd name="connsiteY125" fmla="*/ 84255 h 457237"/>
                <a:gd name="connsiteX126" fmla="*/ 376781 w 467304"/>
                <a:gd name="connsiteY126" fmla="*/ 151208 h 457237"/>
                <a:gd name="connsiteX127" fmla="*/ 379137 w 467304"/>
                <a:gd name="connsiteY127" fmla="*/ 301317 h 457237"/>
                <a:gd name="connsiteX128" fmla="*/ 289177 w 467304"/>
                <a:gd name="connsiteY128" fmla="*/ 384394 h 457237"/>
                <a:gd name="connsiteX129" fmla="*/ 286470 w 467304"/>
                <a:gd name="connsiteY129" fmla="*/ 392649 h 457237"/>
                <a:gd name="connsiteX130" fmla="*/ 297670 w 467304"/>
                <a:gd name="connsiteY130" fmla="*/ 400675 h 457237"/>
                <a:gd name="connsiteX131" fmla="*/ 306575 w 467304"/>
                <a:gd name="connsiteY131" fmla="*/ 413748 h 457237"/>
                <a:gd name="connsiteX132" fmla="*/ 409573 w 467304"/>
                <a:gd name="connsiteY132" fmla="*/ 316008 h 457237"/>
                <a:gd name="connsiteX133" fmla="*/ 413898 w 467304"/>
                <a:gd name="connsiteY133" fmla="*/ 151208 h 457237"/>
                <a:gd name="connsiteX134" fmla="*/ 376790 w 467304"/>
                <a:gd name="connsiteY134" fmla="*/ 151208 h 457237"/>
                <a:gd name="connsiteX135" fmla="*/ 48870 w 467304"/>
                <a:gd name="connsiteY135" fmla="*/ 189125 h 457237"/>
                <a:gd name="connsiteX136" fmla="*/ 23886 w 467304"/>
                <a:gd name="connsiteY136" fmla="*/ 367234 h 457237"/>
                <a:gd name="connsiteX137" fmla="*/ 73732 w 467304"/>
                <a:gd name="connsiteY137" fmla="*/ 356623 h 457237"/>
                <a:gd name="connsiteX138" fmla="*/ 98822 w 467304"/>
                <a:gd name="connsiteY138" fmla="*/ 382038 h 457237"/>
                <a:gd name="connsiteX139" fmla="*/ 150690 w 467304"/>
                <a:gd name="connsiteY139" fmla="*/ 413765 h 457237"/>
                <a:gd name="connsiteX140" fmla="*/ 170804 w 467304"/>
                <a:gd name="connsiteY140" fmla="*/ 392667 h 457237"/>
                <a:gd name="connsiteX141" fmla="*/ 168079 w 467304"/>
                <a:gd name="connsiteY141" fmla="*/ 384368 h 457237"/>
                <a:gd name="connsiteX142" fmla="*/ 120659 w 467304"/>
                <a:gd name="connsiteY142" fmla="*/ 356245 h 457237"/>
                <a:gd name="connsiteX143" fmla="*/ 112132 w 467304"/>
                <a:gd name="connsiteY143" fmla="*/ 348456 h 457237"/>
                <a:gd name="connsiteX144" fmla="*/ 144219 w 467304"/>
                <a:gd name="connsiteY144" fmla="*/ 341625 h 457237"/>
                <a:gd name="connsiteX145" fmla="*/ 131419 w 467304"/>
                <a:gd name="connsiteY145" fmla="*/ 321159 h 457237"/>
                <a:gd name="connsiteX146" fmla="*/ 48870 w 467304"/>
                <a:gd name="connsiteY146" fmla="*/ 189125 h 457237"/>
                <a:gd name="connsiteX147" fmla="*/ 69442 w 467304"/>
                <a:gd name="connsiteY147" fmla="*/ 285792 h 457237"/>
                <a:gd name="connsiteX148" fmla="*/ 89960 w 467304"/>
                <a:gd name="connsiteY148" fmla="*/ 318610 h 457237"/>
                <a:gd name="connsiteX149" fmla="*/ 64061 w 467304"/>
                <a:gd name="connsiteY149" fmla="*/ 324113 h 457237"/>
                <a:gd name="connsiteX150" fmla="*/ 69442 w 467304"/>
                <a:gd name="connsiteY150" fmla="*/ 285792 h 457237"/>
                <a:gd name="connsiteX151" fmla="*/ 228615 w 467304"/>
                <a:gd name="connsiteY151" fmla="*/ 322935 h 457237"/>
                <a:gd name="connsiteX152" fmla="*/ 182901 w 467304"/>
                <a:gd name="connsiteY152" fmla="*/ 368702 h 457237"/>
                <a:gd name="connsiteX153" fmla="*/ 209854 w 467304"/>
                <a:gd name="connsiteY153" fmla="*/ 410442 h 457237"/>
                <a:gd name="connsiteX154" fmla="*/ 210188 w 467304"/>
                <a:gd name="connsiteY154" fmla="*/ 410601 h 457237"/>
                <a:gd name="connsiteX155" fmla="*/ 212615 w 467304"/>
                <a:gd name="connsiteY155" fmla="*/ 411559 h 457237"/>
                <a:gd name="connsiteX156" fmla="*/ 214039 w 467304"/>
                <a:gd name="connsiteY156" fmla="*/ 412077 h 457237"/>
                <a:gd name="connsiteX157" fmla="*/ 216290 w 467304"/>
                <a:gd name="connsiteY157" fmla="*/ 412754 h 457237"/>
                <a:gd name="connsiteX158" fmla="*/ 218153 w 467304"/>
                <a:gd name="connsiteY158" fmla="*/ 413229 h 457237"/>
                <a:gd name="connsiteX159" fmla="*/ 220219 w 467304"/>
                <a:gd name="connsiteY159" fmla="*/ 413677 h 457237"/>
                <a:gd name="connsiteX160" fmla="*/ 220922 w 467304"/>
                <a:gd name="connsiteY160" fmla="*/ 413818 h 457237"/>
                <a:gd name="connsiteX161" fmla="*/ 222584 w 467304"/>
                <a:gd name="connsiteY161" fmla="*/ 414029 h 457237"/>
                <a:gd name="connsiteX162" fmla="*/ 224360 w 467304"/>
                <a:gd name="connsiteY162" fmla="*/ 414258 h 457237"/>
                <a:gd name="connsiteX163" fmla="*/ 224711 w 467304"/>
                <a:gd name="connsiteY163" fmla="*/ 414302 h 457237"/>
                <a:gd name="connsiteX164" fmla="*/ 224720 w 467304"/>
                <a:gd name="connsiteY164" fmla="*/ 414302 h 457237"/>
                <a:gd name="connsiteX165" fmla="*/ 228624 w 467304"/>
                <a:gd name="connsiteY165" fmla="*/ 414469 h 457237"/>
                <a:gd name="connsiteX166" fmla="*/ 232527 w 467304"/>
                <a:gd name="connsiteY166" fmla="*/ 414302 h 457237"/>
                <a:gd name="connsiteX167" fmla="*/ 232536 w 467304"/>
                <a:gd name="connsiteY167" fmla="*/ 414302 h 457237"/>
                <a:gd name="connsiteX168" fmla="*/ 232887 w 467304"/>
                <a:gd name="connsiteY168" fmla="*/ 414258 h 457237"/>
                <a:gd name="connsiteX169" fmla="*/ 234663 w 467304"/>
                <a:gd name="connsiteY169" fmla="*/ 414029 h 457237"/>
                <a:gd name="connsiteX170" fmla="*/ 236325 w 467304"/>
                <a:gd name="connsiteY170" fmla="*/ 413818 h 457237"/>
                <a:gd name="connsiteX171" fmla="*/ 237019 w 467304"/>
                <a:gd name="connsiteY171" fmla="*/ 413677 h 457237"/>
                <a:gd name="connsiteX172" fmla="*/ 239120 w 467304"/>
                <a:gd name="connsiteY172" fmla="*/ 413220 h 457237"/>
                <a:gd name="connsiteX173" fmla="*/ 240914 w 467304"/>
                <a:gd name="connsiteY173" fmla="*/ 412763 h 457237"/>
                <a:gd name="connsiteX174" fmla="*/ 243226 w 467304"/>
                <a:gd name="connsiteY174" fmla="*/ 412060 h 457237"/>
                <a:gd name="connsiteX175" fmla="*/ 244571 w 467304"/>
                <a:gd name="connsiteY175" fmla="*/ 411576 h 457237"/>
                <a:gd name="connsiteX176" fmla="*/ 247094 w 467304"/>
                <a:gd name="connsiteY176" fmla="*/ 410574 h 457237"/>
                <a:gd name="connsiteX177" fmla="*/ 247103 w 467304"/>
                <a:gd name="connsiteY177" fmla="*/ 410574 h 457237"/>
                <a:gd name="connsiteX178" fmla="*/ 274355 w 467304"/>
                <a:gd name="connsiteY178" fmla="*/ 368693 h 457237"/>
                <a:gd name="connsiteX179" fmla="*/ 260966 w 467304"/>
                <a:gd name="connsiteY179" fmla="*/ 336333 h 457237"/>
                <a:gd name="connsiteX180" fmla="*/ 228624 w 467304"/>
                <a:gd name="connsiteY180" fmla="*/ 322926 h 457237"/>
                <a:gd name="connsiteX181" fmla="*/ 228624 w 467304"/>
                <a:gd name="connsiteY181" fmla="*/ 322926 h 457237"/>
                <a:gd name="connsiteX182" fmla="*/ 179358 w 467304"/>
                <a:gd name="connsiteY182" fmla="*/ 407198 h 457237"/>
                <a:gd name="connsiteX183" fmla="*/ 179349 w 467304"/>
                <a:gd name="connsiteY183" fmla="*/ 407198 h 457237"/>
                <a:gd name="connsiteX184" fmla="*/ 175613 w 467304"/>
                <a:gd name="connsiteY184" fmla="*/ 409282 h 457237"/>
                <a:gd name="connsiteX185" fmla="*/ 174760 w 467304"/>
                <a:gd name="connsiteY185" fmla="*/ 409897 h 457237"/>
                <a:gd name="connsiteX186" fmla="*/ 172246 w 467304"/>
                <a:gd name="connsiteY186" fmla="*/ 411954 h 457237"/>
                <a:gd name="connsiteX187" fmla="*/ 171454 w 467304"/>
                <a:gd name="connsiteY187" fmla="*/ 412719 h 457237"/>
                <a:gd name="connsiteX188" fmla="*/ 169178 w 467304"/>
                <a:gd name="connsiteY188" fmla="*/ 415357 h 457237"/>
                <a:gd name="connsiteX189" fmla="*/ 168729 w 467304"/>
                <a:gd name="connsiteY189" fmla="*/ 415937 h 457237"/>
                <a:gd name="connsiteX190" fmla="*/ 163876 w 467304"/>
                <a:gd name="connsiteY190" fmla="*/ 431093 h 457237"/>
                <a:gd name="connsiteX191" fmla="*/ 163876 w 467304"/>
                <a:gd name="connsiteY191" fmla="*/ 457238 h 457237"/>
                <a:gd name="connsiteX192" fmla="*/ 293362 w 467304"/>
                <a:gd name="connsiteY192" fmla="*/ 457238 h 457237"/>
                <a:gd name="connsiteX193" fmla="*/ 293362 w 467304"/>
                <a:gd name="connsiteY193" fmla="*/ 431093 h 457237"/>
                <a:gd name="connsiteX194" fmla="*/ 290681 w 467304"/>
                <a:gd name="connsiteY194" fmla="*/ 419620 h 457237"/>
                <a:gd name="connsiteX195" fmla="*/ 288588 w 467304"/>
                <a:gd name="connsiteY195" fmla="*/ 416069 h 457237"/>
                <a:gd name="connsiteX196" fmla="*/ 288316 w 467304"/>
                <a:gd name="connsiteY196" fmla="*/ 415708 h 457237"/>
                <a:gd name="connsiteX197" fmla="*/ 285801 w 467304"/>
                <a:gd name="connsiteY197" fmla="*/ 412728 h 457237"/>
                <a:gd name="connsiteX198" fmla="*/ 285705 w 467304"/>
                <a:gd name="connsiteY198" fmla="*/ 412605 h 457237"/>
                <a:gd name="connsiteX199" fmla="*/ 285696 w 467304"/>
                <a:gd name="connsiteY199" fmla="*/ 412605 h 457237"/>
                <a:gd name="connsiteX200" fmla="*/ 284078 w 467304"/>
                <a:gd name="connsiteY200" fmla="*/ 411128 h 457237"/>
                <a:gd name="connsiteX201" fmla="*/ 283911 w 467304"/>
                <a:gd name="connsiteY201" fmla="*/ 410979 h 457237"/>
                <a:gd name="connsiteX202" fmla="*/ 282004 w 467304"/>
                <a:gd name="connsiteY202" fmla="*/ 409546 h 457237"/>
                <a:gd name="connsiteX203" fmla="*/ 281995 w 467304"/>
                <a:gd name="connsiteY203" fmla="*/ 409546 h 457237"/>
                <a:gd name="connsiteX204" fmla="*/ 277854 w 467304"/>
                <a:gd name="connsiteY204" fmla="*/ 407234 h 457237"/>
                <a:gd name="connsiteX205" fmla="*/ 277845 w 467304"/>
                <a:gd name="connsiteY205" fmla="*/ 407234 h 457237"/>
                <a:gd name="connsiteX206" fmla="*/ 277837 w 467304"/>
                <a:gd name="connsiteY206" fmla="*/ 407234 h 457237"/>
                <a:gd name="connsiteX207" fmla="*/ 273696 w 467304"/>
                <a:gd name="connsiteY207" fmla="*/ 411981 h 457237"/>
                <a:gd name="connsiteX208" fmla="*/ 272694 w 467304"/>
                <a:gd name="connsiteY208" fmla="*/ 413001 h 457237"/>
                <a:gd name="connsiteX209" fmla="*/ 268474 w 467304"/>
                <a:gd name="connsiteY209" fmla="*/ 416869 h 457237"/>
                <a:gd name="connsiteX210" fmla="*/ 268008 w 467304"/>
                <a:gd name="connsiteY210" fmla="*/ 417264 h 457237"/>
                <a:gd name="connsiteX211" fmla="*/ 263032 w 467304"/>
                <a:gd name="connsiteY211" fmla="*/ 420913 h 457237"/>
                <a:gd name="connsiteX212" fmla="*/ 261626 w 467304"/>
                <a:gd name="connsiteY212" fmla="*/ 421809 h 457237"/>
                <a:gd name="connsiteX213" fmla="*/ 257388 w 467304"/>
                <a:gd name="connsiteY213" fmla="*/ 424244 h 457237"/>
                <a:gd name="connsiteX214" fmla="*/ 256026 w 467304"/>
                <a:gd name="connsiteY214" fmla="*/ 424965 h 457237"/>
                <a:gd name="connsiteX215" fmla="*/ 250663 w 467304"/>
                <a:gd name="connsiteY215" fmla="*/ 427286 h 457237"/>
                <a:gd name="connsiteX216" fmla="*/ 248641 w 467304"/>
                <a:gd name="connsiteY216" fmla="*/ 427998 h 457237"/>
                <a:gd name="connsiteX217" fmla="*/ 228606 w 467304"/>
                <a:gd name="connsiteY217" fmla="*/ 431374 h 457237"/>
                <a:gd name="connsiteX218" fmla="*/ 208536 w 467304"/>
                <a:gd name="connsiteY218" fmla="*/ 427981 h 457237"/>
                <a:gd name="connsiteX219" fmla="*/ 206575 w 467304"/>
                <a:gd name="connsiteY219" fmla="*/ 427295 h 457237"/>
                <a:gd name="connsiteX220" fmla="*/ 201204 w 467304"/>
                <a:gd name="connsiteY220" fmla="*/ 424983 h 457237"/>
                <a:gd name="connsiteX221" fmla="*/ 199718 w 467304"/>
                <a:gd name="connsiteY221" fmla="*/ 424192 h 457237"/>
                <a:gd name="connsiteX222" fmla="*/ 195560 w 467304"/>
                <a:gd name="connsiteY222" fmla="*/ 421800 h 457237"/>
                <a:gd name="connsiteX223" fmla="*/ 194145 w 467304"/>
                <a:gd name="connsiteY223" fmla="*/ 420895 h 457237"/>
                <a:gd name="connsiteX224" fmla="*/ 189213 w 467304"/>
                <a:gd name="connsiteY224" fmla="*/ 417291 h 457237"/>
                <a:gd name="connsiteX225" fmla="*/ 188588 w 467304"/>
                <a:gd name="connsiteY225" fmla="*/ 416746 h 457237"/>
                <a:gd name="connsiteX226" fmla="*/ 184509 w 467304"/>
                <a:gd name="connsiteY226" fmla="*/ 412992 h 457237"/>
                <a:gd name="connsiteX227" fmla="*/ 183490 w 467304"/>
                <a:gd name="connsiteY227" fmla="*/ 411954 h 457237"/>
                <a:gd name="connsiteX228" fmla="*/ 179349 w 467304"/>
                <a:gd name="connsiteY228" fmla="*/ 407216 h 457237"/>
                <a:gd name="connsiteX229" fmla="*/ 179358 w 467304"/>
                <a:gd name="connsiteY229" fmla="*/ 407216 h 45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467304" h="457237">
                  <a:moveTo>
                    <a:pt x="64738" y="0"/>
                  </a:moveTo>
                  <a:cubicBezTo>
                    <a:pt x="39393" y="0"/>
                    <a:pt x="19024" y="20387"/>
                    <a:pt x="19024" y="45767"/>
                  </a:cubicBezTo>
                  <a:cubicBezTo>
                    <a:pt x="19024" y="65855"/>
                    <a:pt x="31815" y="82778"/>
                    <a:pt x="49714" y="88975"/>
                  </a:cubicBezTo>
                  <a:cubicBezTo>
                    <a:pt x="49749" y="88984"/>
                    <a:pt x="49767" y="89002"/>
                    <a:pt x="49793" y="89011"/>
                  </a:cubicBezTo>
                  <a:cubicBezTo>
                    <a:pt x="50752" y="89345"/>
                    <a:pt x="51727" y="89635"/>
                    <a:pt x="52712" y="89907"/>
                  </a:cubicBezTo>
                  <a:cubicBezTo>
                    <a:pt x="53169" y="90030"/>
                    <a:pt x="53626" y="90145"/>
                    <a:pt x="54083" y="90250"/>
                  </a:cubicBezTo>
                  <a:cubicBezTo>
                    <a:pt x="54866" y="90435"/>
                    <a:pt x="55639" y="90611"/>
                    <a:pt x="56439" y="90751"/>
                  </a:cubicBezTo>
                  <a:cubicBezTo>
                    <a:pt x="57160" y="90883"/>
                    <a:pt x="57881" y="90980"/>
                    <a:pt x="58611" y="91085"/>
                  </a:cubicBezTo>
                  <a:cubicBezTo>
                    <a:pt x="59235" y="91164"/>
                    <a:pt x="59859" y="91270"/>
                    <a:pt x="60492" y="91332"/>
                  </a:cubicBezTo>
                  <a:cubicBezTo>
                    <a:pt x="61890" y="91463"/>
                    <a:pt x="63305" y="91534"/>
                    <a:pt x="64747" y="91534"/>
                  </a:cubicBezTo>
                  <a:cubicBezTo>
                    <a:pt x="66189" y="91534"/>
                    <a:pt x="67595" y="91455"/>
                    <a:pt x="69002" y="91332"/>
                  </a:cubicBezTo>
                  <a:cubicBezTo>
                    <a:pt x="69635" y="91270"/>
                    <a:pt x="70259" y="91164"/>
                    <a:pt x="70883" y="91085"/>
                  </a:cubicBezTo>
                  <a:cubicBezTo>
                    <a:pt x="71613" y="90989"/>
                    <a:pt x="72334" y="90892"/>
                    <a:pt x="73055" y="90751"/>
                  </a:cubicBezTo>
                  <a:cubicBezTo>
                    <a:pt x="73846" y="90611"/>
                    <a:pt x="74628" y="90435"/>
                    <a:pt x="75411" y="90250"/>
                  </a:cubicBezTo>
                  <a:cubicBezTo>
                    <a:pt x="75868" y="90145"/>
                    <a:pt x="76325" y="90030"/>
                    <a:pt x="76782" y="89907"/>
                  </a:cubicBezTo>
                  <a:cubicBezTo>
                    <a:pt x="77776" y="89644"/>
                    <a:pt x="78751" y="89345"/>
                    <a:pt x="79718" y="89011"/>
                  </a:cubicBezTo>
                  <a:lnTo>
                    <a:pt x="79727" y="89011"/>
                  </a:lnTo>
                  <a:cubicBezTo>
                    <a:pt x="97661" y="82830"/>
                    <a:pt x="110479" y="65890"/>
                    <a:pt x="110479" y="45776"/>
                  </a:cubicBezTo>
                  <a:cubicBezTo>
                    <a:pt x="110479" y="33635"/>
                    <a:pt x="105661" y="21996"/>
                    <a:pt x="97090" y="13415"/>
                  </a:cubicBezTo>
                  <a:cubicBezTo>
                    <a:pt x="88492" y="4818"/>
                    <a:pt x="76870" y="0"/>
                    <a:pt x="64738" y="0"/>
                  </a:cubicBezTo>
                  <a:lnTo>
                    <a:pt x="64738" y="0"/>
                  </a:lnTo>
                  <a:close/>
                  <a:moveTo>
                    <a:pt x="402566" y="0"/>
                  </a:moveTo>
                  <a:cubicBezTo>
                    <a:pt x="378803" y="0"/>
                    <a:pt x="359410" y="17916"/>
                    <a:pt x="357080" y="41072"/>
                  </a:cubicBezTo>
                  <a:cubicBezTo>
                    <a:pt x="356922" y="42611"/>
                    <a:pt x="356852" y="44184"/>
                    <a:pt x="356852" y="45767"/>
                  </a:cubicBezTo>
                  <a:cubicBezTo>
                    <a:pt x="356852" y="65855"/>
                    <a:pt x="369643" y="82778"/>
                    <a:pt x="387542" y="88975"/>
                  </a:cubicBezTo>
                  <a:cubicBezTo>
                    <a:pt x="387577" y="88984"/>
                    <a:pt x="387595" y="89002"/>
                    <a:pt x="387621" y="89011"/>
                  </a:cubicBezTo>
                  <a:cubicBezTo>
                    <a:pt x="388579" y="89345"/>
                    <a:pt x="389555" y="89635"/>
                    <a:pt x="390540" y="89907"/>
                  </a:cubicBezTo>
                  <a:cubicBezTo>
                    <a:pt x="390997" y="90030"/>
                    <a:pt x="391454" y="90145"/>
                    <a:pt x="391911" y="90250"/>
                  </a:cubicBezTo>
                  <a:cubicBezTo>
                    <a:pt x="392693" y="90435"/>
                    <a:pt x="393467" y="90611"/>
                    <a:pt x="394267" y="90751"/>
                  </a:cubicBezTo>
                  <a:cubicBezTo>
                    <a:pt x="394988" y="90883"/>
                    <a:pt x="395709" y="90980"/>
                    <a:pt x="396438" y="91085"/>
                  </a:cubicBezTo>
                  <a:cubicBezTo>
                    <a:pt x="397063" y="91164"/>
                    <a:pt x="397687" y="91270"/>
                    <a:pt x="398320" y="91332"/>
                  </a:cubicBezTo>
                  <a:cubicBezTo>
                    <a:pt x="399718" y="91463"/>
                    <a:pt x="401133" y="91534"/>
                    <a:pt x="402575" y="91534"/>
                  </a:cubicBezTo>
                  <a:cubicBezTo>
                    <a:pt x="404016" y="91534"/>
                    <a:pt x="405423" y="91455"/>
                    <a:pt x="406830" y="91332"/>
                  </a:cubicBezTo>
                  <a:cubicBezTo>
                    <a:pt x="407463" y="91270"/>
                    <a:pt x="408087" y="91164"/>
                    <a:pt x="408711" y="91085"/>
                  </a:cubicBezTo>
                  <a:cubicBezTo>
                    <a:pt x="409441" y="90989"/>
                    <a:pt x="410162" y="90892"/>
                    <a:pt x="410882" y="90751"/>
                  </a:cubicBezTo>
                  <a:cubicBezTo>
                    <a:pt x="411674" y="90611"/>
                    <a:pt x="412456" y="90435"/>
                    <a:pt x="413238" y="90250"/>
                  </a:cubicBezTo>
                  <a:cubicBezTo>
                    <a:pt x="413696" y="90145"/>
                    <a:pt x="414153" y="90030"/>
                    <a:pt x="414610" y="89907"/>
                  </a:cubicBezTo>
                  <a:cubicBezTo>
                    <a:pt x="415603" y="89644"/>
                    <a:pt x="416579" y="89345"/>
                    <a:pt x="417546" y="89011"/>
                  </a:cubicBezTo>
                  <a:lnTo>
                    <a:pt x="417555" y="89011"/>
                  </a:lnTo>
                  <a:cubicBezTo>
                    <a:pt x="435489" y="82830"/>
                    <a:pt x="448306" y="65890"/>
                    <a:pt x="448306" y="45776"/>
                  </a:cubicBezTo>
                  <a:cubicBezTo>
                    <a:pt x="448306" y="33635"/>
                    <a:pt x="443489" y="21996"/>
                    <a:pt x="434917" y="13415"/>
                  </a:cubicBezTo>
                  <a:cubicBezTo>
                    <a:pt x="426320" y="4818"/>
                    <a:pt x="414689" y="0"/>
                    <a:pt x="402566" y="0"/>
                  </a:cubicBezTo>
                  <a:lnTo>
                    <a:pt x="402566" y="0"/>
                  </a:lnTo>
                  <a:close/>
                  <a:moveTo>
                    <a:pt x="225353" y="27771"/>
                  </a:moveTo>
                  <a:cubicBezTo>
                    <a:pt x="190786" y="28369"/>
                    <a:pt x="156641" y="37908"/>
                    <a:pt x="126496" y="55683"/>
                  </a:cubicBezTo>
                  <a:cubicBezTo>
                    <a:pt x="126066" y="58382"/>
                    <a:pt x="125503" y="61028"/>
                    <a:pt x="124738" y="63595"/>
                  </a:cubicBezTo>
                  <a:cubicBezTo>
                    <a:pt x="129846" y="65732"/>
                    <a:pt x="134558" y="68817"/>
                    <a:pt x="138540" y="72808"/>
                  </a:cubicBezTo>
                  <a:cubicBezTo>
                    <a:pt x="141617" y="75885"/>
                    <a:pt x="144175" y="79393"/>
                    <a:pt x="146171" y="83182"/>
                  </a:cubicBezTo>
                  <a:cubicBezTo>
                    <a:pt x="198558" y="53459"/>
                    <a:pt x="264729" y="53512"/>
                    <a:pt x="318338" y="87622"/>
                  </a:cubicBezTo>
                  <a:cubicBezTo>
                    <a:pt x="319604" y="88422"/>
                    <a:pt x="320817" y="89274"/>
                    <a:pt x="322047" y="90101"/>
                  </a:cubicBezTo>
                  <a:cubicBezTo>
                    <a:pt x="324720" y="78532"/>
                    <a:pt x="332078" y="68738"/>
                    <a:pt x="342003" y="62795"/>
                  </a:cubicBezTo>
                  <a:cubicBezTo>
                    <a:pt x="340175" y="61547"/>
                    <a:pt x="338364" y="60290"/>
                    <a:pt x="336483" y="59094"/>
                  </a:cubicBezTo>
                  <a:cubicBezTo>
                    <a:pt x="304280" y="38602"/>
                    <a:pt x="268184" y="28387"/>
                    <a:pt x="232263" y="27771"/>
                  </a:cubicBezTo>
                  <a:cubicBezTo>
                    <a:pt x="229960" y="27736"/>
                    <a:pt x="227648" y="27727"/>
                    <a:pt x="225344" y="27771"/>
                  </a:cubicBezTo>
                  <a:lnTo>
                    <a:pt x="225344" y="27771"/>
                  </a:lnTo>
                  <a:close/>
                  <a:moveTo>
                    <a:pt x="353362" y="84246"/>
                  </a:moveTo>
                  <a:cubicBezTo>
                    <a:pt x="353362" y="84246"/>
                    <a:pt x="353327" y="84263"/>
                    <a:pt x="353318" y="84272"/>
                  </a:cubicBezTo>
                  <a:cubicBezTo>
                    <a:pt x="353300" y="84272"/>
                    <a:pt x="353300" y="84290"/>
                    <a:pt x="353283" y="84290"/>
                  </a:cubicBezTo>
                  <a:cubicBezTo>
                    <a:pt x="352236" y="84756"/>
                    <a:pt x="351234" y="85301"/>
                    <a:pt x="350267" y="85890"/>
                  </a:cubicBezTo>
                  <a:cubicBezTo>
                    <a:pt x="349977" y="86066"/>
                    <a:pt x="349705" y="86268"/>
                    <a:pt x="349414" y="86461"/>
                  </a:cubicBezTo>
                  <a:cubicBezTo>
                    <a:pt x="348746" y="86910"/>
                    <a:pt x="348096" y="87384"/>
                    <a:pt x="347472" y="87885"/>
                  </a:cubicBezTo>
                  <a:cubicBezTo>
                    <a:pt x="347155" y="88140"/>
                    <a:pt x="346856" y="88404"/>
                    <a:pt x="346557" y="88668"/>
                  </a:cubicBezTo>
                  <a:cubicBezTo>
                    <a:pt x="345995" y="89169"/>
                    <a:pt x="345441" y="89696"/>
                    <a:pt x="344922" y="90250"/>
                  </a:cubicBezTo>
                  <a:cubicBezTo>
                    <a:pt x="344650" y="90540"/>
                    <a:pt x="344377" y="90830"/>
                    <a:pt x="344113" y="91129"/>
                  </a:cubicBezTo>
                  <a:cubicBezTo>
                    <a:pt x="343595" y="91745"/>
                    <a:pt x="343111" y="92386"/>
                    <a:pt x="342645" y="93046"/>
                  </a:cubicBezTo>
                  <a:cubicBezTo>
                    <a:pt x="342443" y="93336"/>
                    <a:pt x="342223" y="93600"/>
                    <a:pt x="342030" y="93899"/>
                  </a:cubicBezTo>
                  <a:cubicBezTo>
                    <a:pt x="341432" y="94822"/>
                    <a:pt x="340887" y="95789"/>
                    <a:pt x="340403" y="96791"/>
                  </a:cubicBezTo>
                  <a:cubicBezTo>
                    <a:pt x="340245" y="97125"/>
                    <a:pt x="340122" y="97485"/>
                    <a:pt x="339973" y="97819"/>
                  </a:cubicBezTo>
                  <a:cubicBezTo>
                    <a:pt x="339665" y="98540"/>
                    <a:pt x="339375" y="99270"/>
                    <a:pt x="339129" y="100026"/>
                  </a:cubicBezTo>
                  <a:cubicBezTo>
                    <a:pt x="338979" y="100483"/>
                    <a:pt x="338865" y="100958"/>
                    <a:pt x="338742" y="101433"/>
                  </a:cubicBezTo>
                  <a:cubicBezTo>
                    <a:pt x="338636" y="101837"/>
                    <a:pt x="338496" y="102224"/>
                    <a:pt x="338408" y="102628"/>
                  </a:cubicBezTo>
                  <a:cubicBezTo>
                    <a:pt x="338425" y="102646"/>
                    <a:pt x="338443" y="102655"/>
                    <a:pt x="338452" y="102672"/>
                  </a:cubicBezTo>
                  <a:cubicBezTo>
                    <a:pt x="338074" y="104448"/>
                    <a:pt x="337819" y="106268"/>
                    <a:pt x="337819" y="108158"/>
                  </a:cubicBezTo>
                  <a:lnTo>
                    <a:pt x="337819" y="134294"/>
                  </a:lnTo>
                  <a:lnTo>
                    <a:pt x="467304" y="134294"/>
                  </a:lnTo>
                  <a:cubicBezTo>
                    <a:pt x="467304" y="134294"/>
                    <a:pt x="467304" y="108158"/>
                    <a:pt x="467304" y="108158"/>
                  </a:cubicBezTo>
                  <a:cubicBezTo>
                    <a:pt x="467304" y="101222"/>
                    <a:pt x="464553" y="94575"/>
                    <a:pt x="459647" y="89670"/>
                  </a:cubicBezTo>
                  <a:cubicBezTo>
                    <a:pt x="457361" y="87384"/>
                    <a:pt x="454689" y="85591"/>
                    <a:pt x="451788" y="84299"/>
                  </a:cubicBezTo>
                  <a:cubicBezTo>
                    <a:pt x="440315" y="98953"/>
                    <a:pt x="422531" y="108422"/>
                    <a:pt x="402557" y="108422"/>
                  </a:cubicBezTo>
                  <a:cubicBezTo>
                    <a:pt x="397652" y="108422"/>
                    <a:pt x="392887" y="107850"/>
                    <a:pt x="388307" y="106769"/>
                  </a:cubicBezTo>
                  <a:cubicBezTo>
                    <a:pt x="388289" y="106742"/>
                    <a:pt x="388271" y="106716"/>
                    <a:pt x="388263" y="106690"/>
                  </a:cubicBezTo>
                  <a:cubicBezTo>
                    <a:pt x="386979" y="106391"/>
                    <a:pt x="385740" y="106004"/>
                    <a:pt x="384491" y="105626"/>
                  </a:cubicBezTo>
                  <a:cubicBezTo>
                    <a:pt x="383893" y="105441"/>
                    <a:pt x="383278" y="105283"/>
                    <a:pt x="382689" y="105081"/>
                  </a:cubicBezTo>
                  <a:cubicBezTo>
                    <a:pt x="381449" y="104659"/>
                    <a:pt x="380236" y="104184"/>
                    <a:pt x="379041" y="103692"/>
                  </a:cubicBezTo>
                  <a:cubicBezTo>
                    <a:pt x="378390" y="103428"/>
                    <a:pt x="377748" y="103147"/>
                    <a:pt x="377107" y="102857"/>
                  </a:cubicBezTo>
                  <a:cubicBezTo>
                    <a:pt x="375885" y="102303"/>
                    <a:pt x="374663" y="101740"/>
                    <a:pt x="373485" y="101116"/>
                  </a:cubicBezTo>
                  <a:cubicBezTo>
                    <a:pt x="373080" y="100905"/>
                    <a:pt x="372702" y="100659"/>
                    <a:pt x="372307" y="100439"/>
                  </a:cubicBezTo>
                  <a:cubicBezTo>
                    <a:pt x="369915" y="99103"/>
                    <a:pt x="367630" y="97617"/>
                    <a:pt x="365441" y="95982"/>
                  </a:cubicBezTo>
                  <a:cubicBezTo>
                    <a:pt x="365063" y="95701"/>
                    <a:pt x="364676" y="95446"/>
                    <a:pt x="364307" y="95156"/>
                  </a:cubicBezTo>
                  <a:cubicBezTo>
                    <a:pt x="363217" y="94303"/>
                    <a:pt x="362179" y="93397"/>
                    <a:pt x="361151" y="92483"/>
                  </a:cubicBezTo>
                  <a:cubicBezTo>
                    <a:pt x="360694" y="92079"/>
                    <a:pt x="360236" y="91657"/>
                    <a:pt x="359788" y="91235"/>
                  </a:cubicBezTo>
                  <a:cubicBezTo>
                    <a:pt x="358830" y="90321"/>
                    <a:pt x="357880" y="89397"/>
                    <a:pt x="356975" y="88430"/>
                  </a:cubicBezTo>
                  <a:cubicBezTo>
                    <a:pt x="356570" y="88000"/>
                    <a:pt x="356192" y="87543"/>
                    <a:pt x="355806" y="87103"/>
                  </a:cubicBezTo>
                  <a:cubicBezTo>
                    <a:pt x="354970" y="86162"/>
                    <a:pt x="354144" y="85213"/>
                    <a:pt x="353362" y="84219"/>
                  </a:cubicBezTo>
                  <a:lnTo>
                    <a:pt x="353353" y="84219"/>
                  </a:lnTo>
                  <a:close/>
                  <a:moveTo>
                    <a:pt x="15481" y="84272"/>
                  </a:moveTo>
                  <a:cubicBezTo>
                    <a:pt x="6321" y="88307"/>
                    <a:pt x="0" y="97433"/>
                    <a:pt x="0" y="108158"/>
                  </a:cubicBezTo>
                  <a:lnTo>
                    <a:pt x="0" y="134294"/>
                  </a:lnTo>
                  <a:lnTo>
                    <a:pt x="129477" y="134294"/>
                  </a:lnTo>
                  <a:cubicBezTo>
                    <a:pt x="129477" y="134294"/>
                    <a:pt x="129477" y="108158"/>
                    <a:pt x="129477" y="108158"/>
                  </a:cubicBezTo>
                  <a:cubicBezTo>
                    <a:pt x="129477" y="104000"/>
                    <a:pt x="128474" y="99947"/>
                    <a:pt x="126619" y="96307"/>
                  </a:cubicBezTo>
                  <a:cubicBezTo>
                    <a:pt x="126619" y="96290"/>
                    <a:pt x="126602" y="96290"/>
                    <a:pt x="126593" y="96272"/>
                  </a:cubicBezTo>
                  <a:cubicBezTo>
                    <a:pt x="126022" y="95147"/>
                    <a:pt x="125362" y="94074"/>
                    <a:pt x="124633" y="93037"/>
                  </a:cubicBezTo>
                  <a:cubicBezTo>
                    <a:pt x="124518" y="92870"/>
                    <a:pt x="124395" y="92703"/>
                    <a:pt x="124272" y="92545"/>
                  </a:cubicBezTo>
                  <a:cubicBezTo>
                    <a:pt x="123525" y="91542"/>
                    <a:pt x="122725" y="90567"/>
                    <a:pt x="121828" y="89670"/>
                  </a:cubicBezTo>
                  <a:cubicBezTo>
                    <a:pt x="120685" y="88527"/>
                    <a:pt x="119455" y="87507"/>
                    <a:pt x="118136" y="86619"/>
                  </a:cubicBezTo>
                  <a:lnTo>
                    <a:pt x="118127" y="86619"/>
                  </a:lnTo>
                  <a:cubicBezTo>
                    <a:pt x="117468" y="86162"/>
                    <a:pt x="116791" y="85758"/>
                    <a:pt x="116105" y="85371"/>
                  </a:cubicBezTo>
                  <a:lnTo>
                    <a:pt x="116096" y="85371"/>
                  </a:lnTo>
                  <a:cubicBezTo>
                    <a:pt x="115402" y="84975"/>
                    <a:pt x="114690" y="84615"/>
                    <a:pt x="113969" y="84299"/>
                  </a:cubicBezTo>
                  <a:cubicBezTo>
                    <a:pt x="112659" y="85978"/>
                    <a:pt x="111244" y="87569"/>
                    <a:pt x="109776" y="89099"/>
                  </a:cubicBezTo>
                  <a:cubicBezTo>
                    <a:pt x="109389" y="89503"/>
                    <a:pt x="108976" y="89881"/>
                    <a:pt x="108580" y="90277"/>
                  </a:cubicBezTo>
                  <a:cubicBezTo>
                    <a:pt x="107472" y="91375"/>
                    <a:pt x="106321" y="92422"/>
                    <a:pt x="105134" y="93433"/>
                  </a:cubicBezTo>
                  <a:cubicBezTo>
                    <a:pt x="104633" y="93855"/>
                    <a:pt x="104140" y="94285"/>
                    <a:pt x="103622" y="94699"/>
                  </a:cubicBezTo>
                  <a:cubicBezTo>
                    <a:pt x="102321" y="95745"/>
                    <a:pt x="100958" y="96720"/>
                    <a:pt x="99578" y="97661"/>
                  </a:cubicBezTo>
                  <a:cubicBezTo>
                    <a:pt x="98936" y="98101"/>
                    <a:pt x="98285" y="98531"/>
                    <a:pt x="97617" y="98936"/>
                  </a:cubicBezTo>
                  <a:cubicBezTo>
                    <a:pt x="96255" y="99789"/>
                    <a:pt x="94857" y="100589"/>
                    <a:pt x="93424" y="101336"/>
                  </a:cubicBezTo>
                  <a:cubicBezTo>
                    <a:pt x="92501" y="101819"/>
                    <a:pt x="91543" y="102250"/>
                    <a:pt x="90584" y="102690"/>
                  </a:cubicBezTo>
                  <a:cubicBezTo>
                    <a:pt x="89740" y="103077"/>
                    <a:pt x="88888" y="103455"/>
                    <a:pt x="88017" y="103806"/>
                  </a:cubicBezTo>
                  <a:cubicBezTo>
                    <a:pt x="86883" y="104263"/>
                    <a:pt x="85740" y="104703"/>
                    <a:pt x="84580" y="105090"/>
                  </a:cubicBezTo>
                  <a:cubicBezTo>
                    <a:pt x="83947" y="105301"/>
                    <a:pt x="83296" y="105485"/>
                    <a:pt x="82655" y="105679"/>
                  </a:cubicBezTo>
                  <a:cubicBezTo>
                    <a:pt x="81433" y="106048"/>
                    <a:pt x="80202" y="106426"/>
                    <a:pt x="78954" y="106716"/>
                  </a:cubicBezTo>
                  <a:lnTo>
                    <a:pt x="78998" y="106760"/>
                  </a:lnTo>
                  <a:cubicBezTo>
                    <a:pt x="74417" y="107841"/>
                    <a:pt x="69635" y="108422"/>
                    <a:pt x="64729" y="108422"/>
                  </a:cubicBezTo>
                  <a:cubicBezTo>
                    <a:pt x="44747" y="108422"/>
                    <a:pt x="26945" y="98927"/>
                    <a:pt x="15472" y="84255"/>
                  </a:cubicBezTo>
                  <a:lnTo>
                    <a:pt x="15472" y="84255"/>
                  </a:lnTo>
                  <a:close/>
                  <a:moveTo>
                    <a:pt x="376781" y="151208"/>
                  </a:moveTo>
                  <a:cubicBezTo>
                    <a:pt x="400535" y="196659"/>
                    <a:pt x="402891" y="252122"/>
                    <a:pt x="379137" y="301317"/>
                  </a:cubicBezTo>
                  <a:cubicBezTo>
                    <a:pt x="360078" y="340790"/>
                    <a:pt x="327366" y="369555"/>
                    <a:pt x="289177" y="384394"/>
                  </a:cubicBezTo>
                  <a:cubicBezTo>
                    <a:pt x="288439" y="387216"/>
                    <a:pt x="287577" y="389985"/>
                    <a:pt x="286470" y="392649"/>
                  </a:cubicBezTo>
                  <a:cubicBezTo>
                    <a:pt x="290566" y="394697"/>
                    <a:pt x="294364" y="397379"/>
                    <a:pt x="297670" y="400675"/>
                  </a:cubicBezTo>
                  <a:cubicBezTo>
                    <a:pt x="301467" y="404473"/>
                    <a:pt x="304448" y="408921"/>
                    <a:pt x="306575" y="413748"/>
                  </a:cubicBezTo>
                  <a:cubicBezTo>
                    <a:pt x="350311" y="395330"/>
                    <a:pt x="387595" y="361537"/>
                    <a:pt x="409573" y="316008"/>
                  </a:cubicBezTo>
                  <a:cubicBezTo>
                    <a:pt x="435383" y="262557"/>
                    <a:pt x="435366" y="202689"/>
                    <a:pt x="413898" y="151208"/>
                  </a:cubicBezTo>
                  <a:lnTo>
                    <a:pt x="376790" y="151208"/>
                  </a:lnTo>
                  <a:close/>
                  <a:moveTo>
                    <a:pt x="48870" y="189125"/>
                  </a:moveTo>
                  <a:lnTo>
                    <a:pt x="23886" y="367234"/>
                  </a:lnTo>
                  <a:lnTo>
                    <a:pt x="73732" y="356623"/>
                  </a:lnTo>
                  <a:cubicBezTo>
                    <a:pt x="81283" y="365774"/>
                    <a:pt x="89661" y="374293"/>
                    <a:pt x="98822" y="382038"/>
                  </a:cubicBezTo>
                  <a:cubicBezTo>
                    <a:pt x="114092" y="394961"/>
                    <a:pt x="131525" y="405713"/>
                    <a:pt x="150690" y="413765"/>
                  </a:cubicBezTo>
                  <a:cubicBezTo>
                    <a:pt x="154751" y="404623"/>
                    <a:pt x="161916" y="397159"/>
                    <a:pt x="170804" y="392667"/>
                  </a:cubicBezTo>
                  <a:cubicBezTo>
                    <a:pt x="169687" y="389994"/>
                    <a:pt x="168817" y="387207"/>
                    <a:pt x="168079" y="384368"/>
                  </a:cubicBezTo>
                  <a:cubicBezTo>
                    <a:pt x="150408" y="377511"/>
                    <a:pt x="134488" y="367946"/>
                    <a:pt x="120659" y="356245"/>
                  </a:cubicBezTo>
                  <a:cubicBezTo>
                    <a:pt x="117714" y="353748"/>
                    <a:pt x="114883" y="351137"/>
                    <a:pt x="112132" y="348456"/>
                  </a:cubicBezTo>
                  <a:lnTo>
                    <a:pt x="144219" y="341625"/>
                  </a:lnTo>
                  <a:lnTo>
                    <a:pt x="131419" y="321159"/>
                  </a:lnTo>
                  <a:lnTo>
                    <a:pt x="48870" y="189125"/>
                  </a:lnTo>
                  <a:close/>
                  <a:moveTo>
                    <a:pt x="69442" y="285792"/>
                  </a:moveTo>
                  <a:lnTo>
                    <a:pt x="89960" y="318610"/>
                  </a:lnTo>
                  <a:lnTo>
                    <a:pt x="64061" y="324113"/>
                  </a:lnTo>
                  <a:lnTo>
                    <a:pt x="69442" y="285792"/>
                  </a:lnTo>
                  <a:close/>
                  <a:moveTo>
                    <a:pt x="228615" y="322935"/>
                  </a:moveTo>
                  <a:cubicBezTo>
                    <a:pt x="203270" y="322935"/>
                    <a:pt x="182901" y="343322"/>
                    <a:pt x="182901" y="368702"/>
                  </a:cubicBezTo>
                  <a:cubicBezTo>
                    <a:pt x="182901" y="387365"/>
                    <a:pt x="193934" y="403304"/>
                    <a:pt x="209854" y="410442"/>
                  </a:cubicBezTo>
                  <a:cubicBezTo>
                    <a:pt x="209960" y="410495"/>
                    <a:pt x="210074" y="410548"/>
                    <a:pt x="210188" y="410601"/>
                  </a:cubicBezTo>
                  <a:cubicBezTo>
                    <a:pt x="210980" y="410943"/>
                    <a:pt x="211797" y="411251"/>
                    <a:pt x="212615" y="411559"/>
                  </a:cubicBezTo>
                  <a:cubicBezTo>
                    <a:pt x="213090" y="411735"/>
                    <a:pt x="213555" y="411919"/>
                    <a:pt x="214039" y="412077"/>
                  </a:cubicBezTo>
                  <a:cubicBezTo>
                    <a:pt x="214777" y="412324"/>
                    <a:pt x="215533" y="412543"/>
                    <a:pt x="216290" y="412754"/>
                  </a:cubicBezTo>
                  <a:cubicBezTo>
                    <a:pt x="216905" y="412930"/>
                    <a:pt x="217529" y="413088"/>
                    <a:pt x="218153" y="413229"/>
                  </a:cubicBezTo>
                  <a:cubicBezTo>
                    <a:pt x="218839" y="413387"/>
                    <a:pt x="219516" y="413546"/>
                    <a:pt x="220219" y="413677"/>
                  </a:cubicBezTo>
                  <a:cubicBezTo>
                    <a:pt x="220457" y="413721"/>
                    <a:pt x="220685" y="413774"/>
                    <a:pt x="220922" y="413818"/>
                  </a:cubicBezTo>
                  <a:cubicBezTo>
                    <a:pt x="221468" y="413915"/>
                    <a:pt x="222030" y="413959"/>
                    <a:pt x="222584" y="414029"/>
                  </a:cubicBezTo>
                  <a:cubicBezTo>
                    <a:pt x="223173" y="414108"/>
                    <a:pt x="223762" y="414205"/>
                    <a:pt x="224360" y="414258"/>
                  </a:cubicBezTo>
                  <a:cubicBezTo>
                    <a:pt x="224483" y="414275"/>
                    <a:pt x="224597" y="414293"/>
                    <a:pt x="224711" y="414302"/>
                  </a:cubicBezTo>
                  <a:lnTo>
                    <a:pt x="224720" y="414302"/>
                  </a:lnTo>
                  <a:cubicBezTo>
                    <a:pt x="226004" y="414407"/>
                    <a:pt x="227314" y="414469"/>
                    <a:pt x="228624" y="414469"/>
                  </a:cubicBezTo>
                  <a:cubicBezTo>
                    <a:pt x="229933" y="414469"/>
                    <a:pt x="231243" y="414416"/>
                    <a:pt x="232527" y="414302"/>
                  </a:cubicBezTo>
                  <a:lnTo>
                    <a:pt x="232536" y="414302"/>
                  </a:lnTo>
                  <a:cubicBezTo>
                    <a:pt x="232659" y="414293"/>
                    <a:pt x="232773" y="414266"/>
                    <a:pt x="232887" y="414258"/>
                  </a:cubicBezTo>
                  <a:cubicBezTo>
                    <a:pt x="233485" y="414205"/>
                    <a:pt x="234074" y="414099"/>
                    <a:pt x="234663" y="414029"/>
                  </a:cubicBezTo>
                  <a:cubicBezTo>
                    <a:pt x="235217" y="413950"/>
                    <a:pt x="235780" y="413906"/>
                    <a:pt x="236325" y="413818"/>
                  </a:cubicBezTo>
                  <a:cubicBezTo>
                    <a:pt x="236562" y="413783"/>
                    <a:pt x="236782" y="413721"/>
                    <a:pt x="237019" y="413677"/>
                  </a:cubicBezTo>
                  <a:cubicBezTo>
                    <a:pt x="237731" y="413546"/>
                    <a:pt x="238426" y="413387"/>
                    <a:pt x="239120" y="413220"/>
                  </a:cubicBezTo>
                  <a:cubicBezTo>
                    <a:pt x="239718" y="413080"/>
                    <a:pt x="240316" y="412930"/>
                    <a:pt x="240914" y="412763"/>
                  </a:cubicBezTo>
                  <a:cubicBezTo>
                    <a:pt x="241696" y="412543"/>
                    <a:pt x="242461" y="412315"/>
                    <a:pt x="243226" y="412060"/>
                  </a:cubicBezTo>
                  <a:cubicBezTo>
                    <a:pt x="243683" y="411902"/>
                    <a:pt x="244122" y="411743"/>
                    <a:pt x="244571" y="411576"/>
                  </a:cubicBezTo>
                  <a:cubicBezTo>
                    <a:pt x="245424" y="411260"/>
                    <a:pt x="246267" y="410943"/>
                    <a:pt x="247094" y="410574"/>
                  </a:cubicBezTo>
                  <a:lnTo>
                    <a:pt x="247103" y="410574"/>
                  </a:lnTo>
                  <a:cubicBezTo>
                    <a:pt x="263182" y="403497"/>
                    <a:pt x="274355" y="387480"/>
                    <a:pt x="274355" y="368693"/>
                  </a:cubicBezTo>
                  <a:cubicBezTo>
                    <a:pt x="274355" y="356552"/>
                    <a:pt x="269538" y="344913"/>
                    <a:pt x="260966" y="336333"/>
                  </a:cubicBezTo>
                  <a:cubicBezTo>
                    <a:pt x="252377" y="327744"/>
                    <a:pt x="240755" y="322926"/>
                    <a:pt x="228624" y="322926"/>
                  </a:cubicBezTo>
                  <a:lnTo>
                    <a:pt x="228624" y="322926"/>
                  </a:lnTo>
                  <a:close/>
                  <a:moveTo>
                    <a:pt x="179358" y="407198"/>
                  </a:moveTo>
                  <a:lnTo>
                    <a:pt x="179349" y="407198"/>
                  </a:lnTo>
                  <a:cubicBezTo>
                    <a:pt x="178030" y="407796"/>
                    <a:pt x="176800" y="408499"/>
                    <a:pt x="175613" y="409282"/>
                  </a:cubicBezTo>
                  <a:cubicBezTo>
                    <a:pt x="175314" y="409475"/>
                    <a:pt x="175050" y="409695"/>
                    <a:pt x="174760" y="409897"/>
                  </a:cubicBezTo>
                  <a:cubicBezTo>
                    <a:pt x="173881" y="410530"/>
                    <a:pt x="173037" y="411216"/>
                    <a:pt x="172246" y="411954"/>
                  </a:cubicBezTo>
                  <a:cubicBezTo>
                    <a:pt x="171973" y="412209"/>
                    <a:pt x="171709" y="412455"/>
                    <a:pt x="171454" y="412719"/>
                  </a:cubicBezTo>
                  <a:cubicBezTo>
                    <a:pt x="170637" y="413546"/>
                    <a:pt x="169881" y="414425"/>
                    <a:pt x="169178" y="415357"/>
                  </a:cubicBezTo>
                  <a:cubicBezTo>
                    <a:pt x="169028" y="415550"/>
                    <a:pt x="168870" y="415735"/>
                    <a:pt x="168729" y="415937"/>
                  </a:cubicBezTo>
                  <a:cubicBezTo>
                    <a:pt x="165696" y="420201"/>
                    <a:pt x="163876" y="425405"/>
                    <a:pt x="163876" y="431093"/>
                  </a:cubicBezTo>
                  <a:lnTo>
                    <a:pt x="163876" y="457238"/>
                  </a:lnTo>
                  <a:lnTo>
                    <a:pt x="293362" y="457238"/>
                  </a:lnTo>
                  <a:lnTo>
                    <a:pt x="293362" y="431093"/>
                  </a:lnTo>
                  <a:cubicBezTo>
                    <a:pt x="293362" y="427075"/>
                    <a:pt x="292412" y="423163"/>
                    <a:pt x="290681" y="419620"/>
                  </a:cubicBezTo>
                  <a:cubicBezTo>
                    <a:pt x="290074" y="418390"/>
                    <a:pt x="289388" y="417203"/>
                    <a:pt x="288588" y="416069"/>
                  </a:cubicBezTo>
                  <a:cubicBezTo>
                    <a:pt x="288500" y="415946"/>
                    <a:pt x="288404" y="415831"/>
                    <a:pt x="288316" y="415708"/>
                  </a:cubicBezTo>
                  <a:cubicBezTo>
                    <a:pt x="287551" y="414662"/>
                    <a:pt x="286724" y="413660"/>
                    <a:pt x="285801" y="412728"/>
                  </a:cubicBezTo>
                  <a:cubicBezTo>
                    <a:pt x="285766" y="412693"/>
                    <a:pt x="285740" y="412640"/>
                    <a:pt x="285705" y="412605"/>
                  </a:cubicBezTo>
                  <a:lnTo>
                    <a:pt x="285696" y="412605"/>
                  </a:lnTo>
                  <a:cubicBezTo>
                    <a:pt x="285177" y="412086"/>
                    <a:pt x="284632" y="411594"/>
                    <a:pt x="284078" y="411128"/>
                  </a:cubicBezTo>
                  <a:cubicBezTo>
                    <a:pt x="284026" y="411084"/>
                    <a:pt x="283973" y="411023"/>
                    <a:pt x="283911" y="410979"/>
                  </a:cubicBezTo>
                  <a:cubicBezTo>
                    <a:pt x="283296" y="410469"/>
                    <a:pt x="282663" y="409994"/>
                    <a:pt x="282004" y="409546"/>
                  </a:cubicBezTo>
                  <a:lnTo>
                    <a:pt x="281995" y="409546"/>
                  </a:lnTo>
                  <a:cubicBezTo>
                    <a:pt x="280685" y="408649"/>
                    <a:pt x="279296" y="407884"/>
                    <a:pt x="277854" y="407234"/>
                  </a:cubicBezTo>
                  <a:lnTo>
                    <a:pt x="277845" y="407234"/>
                  </a:lnTo>
                  <a:cubicBezTo>
                    <a:pt x="277845" y="407234"/>
                    <a:pt x="277837" y="407234"/>
                    <a:pt x="277837" y="407234"/>
                  </a:cubicBezTo>
                  <a:cubicBezTo>
                    <a:pt x="276544" y="408886"/>
                    <a:pt x="275147" y="410460"/>
                    <a:pt x="273696" y="411981"/>
                  </a:cubicBezTo>
                  <a:cubicBezTo>
                    <a:pt x="273362" y="412324"/>
                    <a:pt x="273037" y="412658"/>
                    <a:pt x="272694" y="413001"/>
                  </a:cubicBezTo>
                  <a:cubicBezTo>
                    <a:pt x="271340" y="414354"/>
                    <a:pt x="269933" y="415647"/>
                    <a:pt x="268474" y="416869"/>
                  </a:cubicBezTo>
                  <a:cubicBezTo>
                    <a:pt x="268316" y="417001"/>
                    <a:pt x="268166" y="417132"/>
                    <a:pt x="268008" y="417264"/>
                  </a:cubicBezTo>
                  <a:cubicBezTo>
                    <a:pt x="266417" y="418565"/>
                    <a:pt x="264747" y="419770"/>
                    <a:pt x="263032" y="420913"/>
                  </a:cubicBezTo>
                  <a:cubicBezTo>
                    <a:pt x="262575" y="421220"/>
                    <a:pt x="262100" y="421510"/>
                    <a:pt x="261626" y="421809"/>
                  </a:cubicBezTo>
                  <a:cubicBezTo>
                    <a:pt x="260245" y="422671"/>
                    <a:pt x="258830" y="423488"/>
                    <a:pt x="257388" y="424244"/>
                  </a:cubicBezTo>
                  <a:cubicBezTo>
                    <a:pt x="256931" y="424482"/>
                    <a:pt x="256492" y="424746"/>
                    <a:pt x="256026" y="424965"/>
                  </a:cubicBezTo>
                  <a:cubicBezTo>
                    <a:pt x="254285" y="425827"/>
                    <a:pt x="252492" y="426583"/>
                    <a:pt x="250663" y="427286"/>
                  </a:cubicBezTo>
                  <a:cubicBezTo>
                    <a:pt x="249995" y="427541"/>
                    <a:pt x="249318" y="427770"/>
                    <a:pt x="248641" y="427998"/>
                  </a:cubicBezTo>
                  <a:cubicBezTo>
                    <a:pt x="242347" y="430152"/>
                    <a:pt x="235621" y="431374"/>
                    <a:pt x="228606" y="431374"/>
                  </a:cubicBezTo>
                  <a:cubicBezTo>
                    <a:pt x="221591" y="431374"/>
                    <a:pt x="214848" y="430143"/>
                    <a:pt x="208536" y="427981"/>
                  </a:cubicBezTo>
                  <a:cubicBezTo>
                    <a:pt x="207876" y="427761"/>
                    <a:pt x="207226" y="427541"/>
                    <a:pt x="206575" y="427295"/>
                  </a:cubicBezTo>
                  <a:cubicBezTo>
                    <a:pt x="204747" y="426600"/>
                    <a:pt x="202945" y="425844"/>
                    <a:pt x="201204" y="424983"/>
                  </a:cubicBezTo>
                  <a:cubicBezTo>
                    <a:pt x="200703" y="424737"/>
                    <a:pt x="200219" y="424447"/>
                    <a:pt x="199718" y="424192"/>
                  </a:cubicBezTo>
                  <a:cubicBezTo>
                    <a:pt x="198303" y="423444"/>
                    <a:pt x="196914" y="422653"/>
                    <a:pt x="195560" y="421800"/>
                  </a:cubicBezTo>
                  <a:cubicBezTo>
                    <a:pt x="195085" y="421502"/>
                    <a:pt x="194610" y="421203"/>
                    <a:pt x="194145" y="420895"/>
                  </a:cubicBezTo>
                  <a:cubicBezTo>
                    <a:pt x="192448" y="419761"/>
                    <a:pt x="190795" y="418574"/>
                    <a:pt x="189213" y="417291"/>
                  </a:cubicBezTo>
                  <a:cubicBezTo>
                    <a:pt x="188993" y="417115"/>
                    <a:pt x="188799" y="416921"/>
                    <a:pt x="188588" y="416746"/>
                  </a:cubicBezTo>
                  <a:cubicBezTo>
                    <a:pt x="187173" y="415559"/>
                    <a:pt x="185819" y="414293"/>
                    <a:pt x="184509" y="412992"/>
                  </a:cubicBezTo>
                  <a:cubicBezTo>
                    <a:pt x="184167" y="412649"/>
                    <a:pt x="183824" y="412306"/>
                    <a:pt x="183490" y="411954"/>
                  </a:cubicBezTo>
                  <a:cubicBezTo>
                    <a:pt x="182039" y="410434"/>
                    <a:pt x="180641" y="408877"/>
                    <a:pt x="179349" y="407216"/>
                  </a:cubicBezTo>
                  <a:lnTo>
                    <a:pt x="179358" y="407216"/>
                  </a:lnTo>
                  <a:close/>
                </a:path>
              </a:pathLst>
            </a:custGeom>
            <a:grpFill/>
            <a:ln w="877" cap="flat">
              <a:noFill/>
              <a:prstDash val="solid"/>
              <a:miter/>
            </a:ln>
          </p:spPr>
          <p:txBody>
            <a:bodyPr rtlCol="0" anchor="ctr"/>
            <a:lstStyle/>
            <a:p>
              <a:endParaRPr lang="en-US" sz="1350"/>
            </a:p>
          </p:txBody>
        </p:sp>
        <p:sp>
          <p:nvSpPr>
            <p:cNvPr id="253" name="Freeform: Shape 252">
              <a:extLst>
                <a:ext uri="{FF2B5EF4-FFF2-40B4-BE49-F238E27FC236}">
                  <a16:creationId xmlns:a16="http://schemas.microsoft.com/office/drawing/2014/main" id="{18025D98-543E-EA34-9E58-D84CD6CC28FC}"/>
                </a:ext>
              </a:extLst>
            </p:cNvPr>
            <p:cNvSpPr/>
            <p:nvPr/>
          </p:nvSpPr>
          <p:spPr>
            <a:xfrm>
              <a:off x="8816392" y="5855976"/>
              <a:ext cx="204518" cy="167923"/>
            </a:xfrm>
            <a:custGeom>
              <a:avLst/>
              <a:gdLst>
                <a:gd name="connsiteX0" fmla="*/ 30391 w 204518"/>
                <a:gd name="connsiteY0" fmla="*/ 9 h 167923"/>
                <a:gd name="connsiteX1" fmla="*/ 0 w 204518"/>
                <a:gd name="connsiteY1" fmla="*/ 30400 h 167923"/>
                <a:gd name="connsiteX2" fmla="*/ 0 w 204518"/>
                <a:gd name="connsiteY2" fmla="*/ 112571 h 167923"/>
                <a:gd name="connsiteX3" fmla="*/ 30391 w 204518"/>
                <a:gd name="connsiteY3" fmla="*/ 142962 h 167923"/>
                <a:gd name="connsiteX4" fmla="*/ 36185 w 204518"/>
                <a:gd name="connsiteY4" fmla="*/ 142962 h 167923"/>
                <a:gd name="connsiteX5" fmla="*/ 55156 w 204518"/>
                <a:gd name="connsiteY5" fmla="*/ 164580 h 167923"/>
                <a:gd name="connsiteX6" fmla="*/ 62312 w 204518"/>
                <a:gd name="connsiteY6" fmla="*/ 167920 h 167923"/>
                <a:gd name="connsiteX7" fmla="*/ 69626 w 204518"/>
                <a:gd name="connsiteY7" fmla="*/ 164940 h 167923"/>
                <a:gd name="connsiteX8" fmla="*/ 91024 w 204518"/>
                <a:gd name="connsiteY8" fmla="*/ 142962 h 167923"/>
                <a:gd name="connsiteX9" fmla="*/ 174127 w 204518"/>
                <a:gd name="connsiteY9" fmla="*/ 142962 h 167923"/>
                <a:gd name="connsiteX10" fmla="*/ 204518 w 204518"/>
                <a:gd name="connsiteY10" fmla="*/ 112571 h 167923"/>
                <a:gd name="connsiteX11" fmla="*/ 204518 w 204518"/>
                <a:gd name="connsiteY11" fmla="*/ 30400 h 167923"/>
                <a:gd name="connsiteX12" fmla="*/ 195613 w 204518"/>
                <a:gd name="connsiteY12" fmla="*/ 8905 h 167923"/>
                <a:gd name="connsiteX13" fmla="*/ 174118 w 204518"/>
                <a:gd name="connsiteY13" fmla="*/ 0 h 167923"/>
                <a:gd name="connsiteX14" fmla="*/ 86848 w 204518"/>
                <a:gd name="connsiteY14" fmla="*/ 0 h 167923"/>
                <a:gd name="connsiteX15" fmla="*/ 30391 w 204518"/>
                <a:gd name="connsiteY15" fmla="*/ 0 h 167923"/>
                <a:gd name="connsiteX16" fmla="*/ 30391 w 204518"/>
                <a:gd name="connsiteY16" fmla="*/ 19701 h 167923"/>
                <a:gd name="connsiteX17" fmla="*/ 174127 w 204518"/>
                <a:gd name="connsiteY17" fmla="*/ 19701 h 167923"/>
                <a:gd name="connsiteX18" fmla="*/ 181696 w 204518"/>
                <a:gd name="connsiteY18" fmla="*/ 22839 h 167923"/>
                <a:gd name="connsiteX19" fmla="*/ 184835 w 204518"/>
                <a:gd name="connsiteY19" fmla="*/ 30409 h 167923"/>
                <a:gd name="connsiteX20" fmla="*/ 184835 w 204518"/>
                <a:gd name="connsiteY20" fmla="*/ 112580 h 167923"/>
                <a:gd name="connsiteX21" fmla="*/ 174136 w 204518"/>
                <a:gd name="connsiteY21" fmla="*/ 123279 h 167923"/>
                <a:gd name="connsiteX22" fmla="*/ 86857 w 204518"/>
                <a:gd name="connsiteY22" fmla="*/ 123279 h 167923"/>
                <a:gd name="connsiteX23" fmla="*/ 79798 w 204518"/>
                <a:gd name="connsiteY23" fmla="*/ 126259 h 167923"/>
                <a:gd name="connsiteX24" fmla="*/ 62936 w 204518"/>
                <a:gd name="connsiteY24" fmla="*/ 143586 h 167923"/>
                <a:gd name="connsiteX25" fmla="*/ 48053 w 204518"/>
                <a:gd name="connsiteY25" fmla="*/ 126628 h 167923"/>
                <a:gd name="connsiteX26" fmla="*/ 48053 w 204518"/>
                <a:gd name="connsiteY26" fmla="*/ 126628 h 167923"/>
                <a:gd name="connsiteX27" fmla="*/ 40659 w 204518"/>
                <a:gd name="connsiteY27" fmla="*/ 123279 h 167923"/>
                <a:gd name="connsiteX28" fmla="*/ 30400 w 204518"/>
                <a:gd name="connsiteY28" fmla="*/ 123279 h 167923"/>
                <a:gd name="connsiteX29" fmla="*/ 19701 w 204518"/>
                <a:gd name="connsiteY29" fmla="*/ 112580 h 167923"/>
                <a:gd name="connsiteX30" fmla="*/ 19701 w 204518"/>
                <a:gd name="connsiteY30" fmla="*/ 30409 h 167923"/>
                <a:gd name="connsiteX31" fmla="*/ 30400 w 204518"/>
                <a:gd name="connsiteY31" fmla="*/ 19710 h 167923"/>
                <a:gd name="connsiteX32" fmla="*/ 30400 w 204518"/>
                <a:gd name="connsiteY32" fmla="*/ 19710 h 167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4518" h="167923">
                  <a:moveTo>
                    <a:pt x="30391" y="9"/>
                  </a:moveTo>
                  <a:cubicBezTo>
                    <a:pt x="13723" y="9"/>
                    <a:pt x="0" y="13732"/>
                    <a:pt x="0" y="30400"/>
                  </a:cubicBezTo>
                  <a:lnTo>
                    <a:pt x="0" y="112571"/>
                  </a:lnTo>
                  <a:cubicBezTo>
                    <a:pt x="0" y="129239"/>
                    <a:pt x="13723" y="142962"/>
                    <a:pt x="30391" y="142962"/>
                  </a:cubicBezTo>
                  <a:lnTo>
                    <a:pt x="36185" y="142962"/>
                  </a:lnTo>
                  <a:lnTo>
                    <a:pt x="55156" y="164580"/>
                  </a:lnTo>
                  <a:cubicBezTo>
                    <a:pt x="56967" y="166645"/>
                    <a:pt x="59560" y="167859"/>
                    <a:pt x="62312" y="167920"/>
                  </a:cubicBezTo>
                  <a:cubicBezTo>
                    <a:pt x="65055" y="167991"/>
                    <a:pt x="67710" y="166909"/>
                    <a:pt x="69626" y="164940"/>
                  </a:cubicBezTo>
                  <a:lnTo>
                    <a:pt x="91024" y="142962"/>
                  </a:lnTo>
                  <a:lnTo>
                    <a:pt x="174127" y="142962"/>
                  </a:lnTo>
                  <a:cubicBezTo>
                    <a:pt x="190795" y="142962"/>
                    <a:pt x="204518" y="129239"/>
                    <a:pt x="204518" y="112571"/>
                  </a:cubicBezTo>
                  <a:lnTo>
                    <a:pt x="204518" y="30400"/>
                  </a:lnTo>
                  <a:cubicBezTo>
                    <a:pt x="204518" y="22347"/>
                    <a:pt x="201309" y="14611"/>
                    <a:pt x="195613" y="8905"/>
                  </a:cubicBezTo>
                  <a:cubicBezTo>
                    <a:pt x="189916" y="3209"/>
                    <a:pt x="182180" y="0"/>
                    <a:pt x="174118" y="0"/>
                  </a:cubicBezTo>
                  <a:lnTo>
                    <a:pt x="86848" y="0"/>
                  </a:lnTo>
                  <a:cubicBezTo>
                    <a:pt x="86848" y="0"/>
                    <a:pt x="30391" y="0"/>
                    <a:pt x="30391" y="0"/>
                  </a:cubicBezTo>
                  <a:close/>
                  <a:moveTo>
                    <a:pt x="30391" y="19701"/>
                  </a:moveTo>
                  <a:lnTo>
                    <a:pt x="174127" y="19701"/>
                  </a:lnTo>
                  <a:cubicBezTo>
                    <a:pt x="176967" y="19701"/>
                    <a:pt x="179683" y="20826"/>
                    <a:pt x="181696" y="22839"/>
                  </a:cubicBezTo>
                  <a:cubicBezTo>
                    <a:pt x="183709" y="24853"/>
                    <a:pt x="184835" y="27569"/>
                    <a:pt x="184835" y="30409"/>
                  </a:cubicBezTo>
                  <a:lnTo>
                    <a:pt x="184835" y="112580"/>
                  </a:lnTo>
                  <a:cubicBezTo>
                    <a:pt x="184835" y="118611"/>
                    <a:pt x="180158" y="123279"/>
                    <a:pt x="174136" y="123279"/>
                  </a:cubicBezTo>
                  <a:lnTo>
                    <a:pt x="86857" y="123279"/>
                  </a:lnTo>
                  <a:cubicBezTo>
                    <a:pt x="84202" y="123279"/>
                    <a:pt x="81653" y="124351"/>
                    <a:pt x="79798" y="126259"/>
                  </a:cubicBezTo>
                  <a:lnTo>
                    <a:pt x="62936" y="143586"/>
                  </a:lnTo>
                  <a:lnTo>
                    <a:pt x="48053" y="126628"/>
                  </a:lnTo>
                  <a:lnTo>
                    <a:pt x="48053" y="126628"/>
                  </a:lnTo>
                  <a:cubicBezTo>
                    <a:pt x="46189" y="124501"/>
                    <a:pt x="43490" y="123279"/>
                    <a:pt x="40659" y="123279"/>
                  </a:cubicBezTo>
                  <a:lnTo>
                    <a:pt x="30400" y="123279"/>
                  </a:lnTo>
                  <a:cubicBezTo>
                    <a:pt x="24369" y="123279"/>
                    <a:pt x="19701" y="118602"/>
                    <a:pt x="19701" y="112580"/>
                  </a:cubicBezTo>
                  <a:lnTo>
                    <a:pt x="19701" y="30409"/>
                  </a:lnTo>
                  <a:cubicBezTo>
                    <a:pt x="19701" y="24378"/>
                    <a:pt x="24378" y="19710"/>
                    <a:pt x="30400" y="19710"/>
                  </a:cubicBezTo>
                  <a:lnTo>
                    <a:pt x="30400" y="19710"/>
                  </a:lnTo>
                  <a:close/>
                </a:path>
              </a:pathLst>
            </a:custGeom>
            <a:grpFill/>
            <a:ln w="877" cap="flat">
              <a:noFill/>
              <a:prstDash val="solid"/>
              <a:miter/>
            </a:ln>
          </p:spPr>
          <p:txBody>
            <a:bodyPr rtlCol="0" anchor="ctr"/>
            <a:lstStyle/>
            <a:p>
              <a:endParaRPr lang="en-US" sz="1350"/>
            </a:p>
          </p:txBody>
        </p:sp>
      </p:grpSp>
      <p:sp>
        <p:nvSpPr>
          <p:cNvPr id="196" name="Oval 195">
            <a:extLst>
              <a:ext uri="{FF2B5EF4-FFF2-40B4-BE49-F238E27FC236}">
                <a16:creationId xmlns:a16="http://schemas.microsoft.com/office/drawing/2014/main" id="{2F0AB3F8-AA87-4489-4B51-683BDBBB948F}"/>
              </a:ext>
            </a:extLst>
          </p:cNvPr>
          <p:cNvSpPr/>
          <p:nvPr/>
        </p:nvSpPr>
        <p:spPr>
          <a:xfrm>
            <a:off x="7663215" y="3474666"/>
            <a:ext cx="589144" cy="589144"/>
          </a:xfrm>
          <a:prstGeom prst="ellipse">
            <a:avLst/>
          </a:prstGeom>
          <a:solidFill>
            <a:schemeClr val="bg1"/>
          </a:solidFill>
          <a:ln w="3175">
            <a:solidFill>
              <a:srgbClr val="CCD814"/>
            </a:solidFill>
            <a:prstDash val="dashDot"/>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endParaRPr lang="en-US" sz="1350"/>
          </a:p>
        </p:txBody>
      </p:sp>
      <p:grpSp>
        <p:nvGrpSpPr>
          <p:cNvPr id="261" name="Group 260">
            <a:extLst>
              <a:ext uri="{FF2B5EF4-FFF2-40B4-BE49-F238E27FC236}">
                <a16:creationId xmlns:a16="http://schemas.microsoft.com/office/drawing/2014/main" id="{5C79F975-4DCC-40EA-826F-F820B80699DE}"/>
              </a:ext>
            </a:extLst>
          </p:cNvPr>
          <p:cNvGrpSpPr/>
          <p:nvPr/>
        </p:nvGrpSpPr>
        <p:grpSpPr>
          <a:xfrm>
            <a:off x="7796249" y="3607700"/>
            <a:ext cx="323082" cy="323075"/>
            <a:chOff x="10394998" y="5061883"/>
            <a:chExt cx="430776" cy="430767"/>
          </a:xfrm>
          <a:solidFill>
            <a:srgbClr val="2670BD"/>
          </a:solidFill>
        </p:grpSpPr>
        <p:sp>
          <p:nvSpPr>
            <p:cNvPr id="256" name="Freeform: Shape 255">
              <a:extLst>
                <a:ext uri="{FF2B5EF4-FFF2-40B4-BE49-F238E27FC236}">
                  <a16:creationId xmlns:a16="http://schemas.microsoft.com/office/drawing/2014/main" id="{4512C52C-1493-916A-C831-EE98E4E317FA}"/>
                </a:ext>
              </a:extLst>
            </p:cNvPr>
            <p:cNvSpPr/>
            <p:nvPr/>
          </p:nvSpPr>
          <p:spPr>
            <a:xfrm>
              <a:off x="10564228" y="5061883"/>
              <a:ext cx="92307" cy="92307"/>
            </a:xfrm>
            <a:custGeom>
              <a:avLst/>
              <a:gdLst>
                <a:gd name="connsiteX0" fmla="*/ 92307 w 92307"/>
                <a:gd name="connsiteY0" fmla="*/ 46154 h 92307"/>
                <a:gd name="connsiteX1" fmla="*/ 46154 w 92307"/>
                <a:gd name="connsiteY1" fmla="*/ 92307 h 92307"/>
                <a:gd name="connsiteX2" fmla="*/ 0 w 92307"/>
                <a:gd name="connsiteY2" fmla="*/ 46154 h 92307"/>
                <a:gd name="connsiteX3" fmla="*/ 46154 w 92307"/>
                <a:gd name="connsiteY3" fmla="*/ 0 h 92307"/>
                <a:gd name="connsiteX4" fmla="*/ 92307 w 92307"/>
                <a:gd name="connsiteY4" fmla="*/ 46154 h 9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07" h="92307">
                  <a:moveTo>
                    <a:pt x="92307" y="46154"/>
                  </a:moveTo>
                  <a:cubicBezTo>
                    <a:pt x="92307" y="71648"/>
                    <a:pt x="71648" y="92307"/>
                    <a:pt x="46154" y="92307"/>
                  </a:cubicBezTo>
                  <a:cubicBezTo>
                    <a:pt x="20659" y="92307"/>
                    <a:pt x="0" y="71648"/>
                    <a:pt x="0" y="46154"/>
                  </a:cubicBezTo>
                  <a:cubicBezTo>
                    <a:pt x="0" y="20659"/>
                    <a:pt x="20659" y="0"/>
                    <a:pt x="46154" y="0"/>
                  </a:cubicBezTo>
                  <a:cubicBezTo>
                    <a:pt x="71648" y="0"/>
                    <a:pt x="92307" y="20659"/>
                    <a:pt x="92307" y="46154"/>
                  </a:cubicBezTo>
                </a:path>
              </a:pathLst>
            </a:custGeom>
            <a:grpFill/>
            <a:ln w="875" cap="flat">
              <a:noFill/>
              <a:prstDash val="solid"/>
              <a:miter/>
            </a:ln>
          </p:spPr>
          <p:txBody>
            <a:bodyPr rtlCol="0" anchor="ctr"/>
            <a:lstStyle/>
            <a:p>
              <a:endParaRPr lang="en-US" sz="1350"/>
            </a:p>
          </p:txBody>
        </p:sp>
        <p:sp>
          <p:nvSpPr>
            <p:cNvPr id="257" name="Freeform: Shape 256">
              <a:extLst>
                <a:ext uri="{FF2B5EF4-FFF2-40B4-BE49-F238E27FC236}">
                  <a16:creationId xmlns:a16="http://schemas.microsoft.com/office/drawing/2014/main" id="{8144E94B-0D06-EBE0-38E1-435431282DF5}"/>
                </a:ext>
              </a:extLst>
            </p:cNvPr>
            <p:cNvSpPr/>
            <p:nvPr/>
          </p:nvSpPr>
          <p:spPr>
            <a:xfrm>
              <a:off x="10702689" y="5061883"/>
              <a:ext cx="92307" cy="92307"/>
            </a:xfrm>
            <a:custGeom>
              <a:avLst/>
              <a:gdLst>
                <a:gd name="connsiteX0" fmla="*/ 92307 w 92307"/>
                <a:gd name="connsiteY0" fmla="*/ 46154 h 92307"/>
                <a:gd name="connsiteX1" fmla="*/ 46154 w 92307"/>
                <a:gd name="connsiteY1" fmla="*/ 92307 h 92307"/>
                <a:gd name="connsiteX2" fmla="*/ 0 w 92307"/>
                <a:gd name="connsiteY2" fmla="*/ 46154 h 92307"/>
                <a:gd name="connsiteX3" fmla="*/ 46154 w 92307"/>
                <a:gd name="connsiteY3" fmla="*/ 0 h 92307"/>
                <a:gd name="connsiteX4" fmla="*/ 92307 w 92307"/>
                <a:gd name="connsiteY4" fmla="*/ 46154 h 9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07" h="92307">
                  <a:moveTo>
                    <a:pt x="92307" y="46154"/>
                  </a:moveTo>
                  <a:cubicBezTo>
                    <a:pt x="92307" y="71648"/>
                    <a:pt x="71648" y="92307"/>
                    <a:pt x="46154" y="92307"/>
                  </a:cubicBezTo>
                  <a:cubicBezTo>
                    <a:pt x="20659" y="92307"/>
                    <a:pt x="0" y="71648"/>
                    <a:pt x="0" y="46154"/>
                  </a:cubicBezTo>
                  <a:cubicBezTo>
                    <a:pt x="0" y="20659"/>
                    <a:pt x="20659" y="0"/>
                    <a:pt x="46154" y="0"/>
                  </a:cubicBezTo>
                  <a:cubicBezTo>
                    <a:pt x="71648" y="0"/>
                    <a:pt x="92307" y="20659"/>
                    <a:pt x="92307" y="46154"/>
                  </a:cubicBezTo>
                </a:path>
              </a:pathLst>
            </a:custGeom>
            <a:grpFill/>
            <a:ln w="875" cap="flat">
              <a:noFill/>
              <a:prstDash val="solid"/>
              <a:miter/>
            </a:ln>
          </p:spPr>
          <p:txBody>
            <a:bodyPr rtlCol="0" anchor="ctr"/>
            <a:lstStyle/>
            <a:p>
              <a:endParaRPr lang="en-US" sz="1350"/>
            </a:p>
          </p:txBody>
        </p:sp>
        <p:sp>
          <p:nvSpPr>
            <p:cNvPr id="258" name="Freeform: Shape 257">
              <a:extLst>
                <a:ext uri="{FF2B5EF4-FFF2-40B4-BE49-F238E27FC236}">
                  <a16:creationId xmlns:a16="http://schemas.microsoft.com/office/drawing/2014/main" id="{0A8B393B-0429-3D32-7E8C-40C1BEBC9DD8}"/>
                </a:ext>
              </a:extLst>
            </p:cNvPr>
            <p:cNvSpPr/>
            <p:nvPr/>
          </p:nvSpPr>
          <p:spPr>
            <a:xfrm>
              <a:off x="10425767" y="5061883"/>
              <a:ext cx="92307" cy="92307"/>
            </a:xfrm>
            <a:custGeom>
              <a:avLst/>
              <a:gdLst>
                <a:gd name="connsiteX0" fmla="*/ 92307 w 92307"/>
                <a:gd name="connsiteY0" fmla="*/ 46154 h 92307"/>
                <a:gd name="connsiteX1" fmla="*/ 46154 w 92307"/>
                <a:gd name="connsiteY1" fmla="*/ 92307 h 92307"/>
                <a:gd name="connsiteX2" fmla="*/ 0 w 92307"/>
                <a:gd name="connsiteY2" fmla="*/ 46154 h 92307"/>
                <a:gd name="connsiteX3" fmla="*/ 46154 w 92307"/>
                <a:gd name="connsiteY3" fmla="*/ 0 h 92307"/>
                <a:gd name="connsiteX4" fmla="*/ 92307 w 92307"/>
                <a:gd name="connsiteY4" fmla="*/ 46154 h 9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07" h="92307">
                  <a:moveTo>
                    <a:pt x="92307" y="46154"/>
                  </a:moveTo>
                  <a:cubicBezTo>
                    <a:pt x="92307" y="71648"/>
                    <a:pt x="71648" y="92307"/>
                    <a:pt x="46154" y="92307"/>
                  </a:cubicBezTo>
                  <a:cubicBezTo>
                    <a:pt x="20659" y="92307"/>
                    <a:pt x="0" y="71648"/>
                    <a:pt x="0" y="46154"/>
                  </a:cubicBezTo>
                  <a:cubicBezTo>
                    <a:pt x="0" y="20659"/>
                    <a:pt x="20659" y="0"/>
                    <a:pt x="46154" y="0"/>
                  </a:cubicBezTo>
                  <a:cubicBezTo>
                    <a:pt x="71648" y="0"/>
                    <a:pt x="92307" y="20659"/>
                    <a:pt x="92307" y="46154"/>
                  </a:cubicBezTo>
                </a:path>
              </a:pathLst>
            </a:custGeom>
            <a:grpFill/>
            <a:ln w="875" cap="flat">
              <a:noFill/>
              <a:prstDash val="solid"/>
              <a:miter/>
            </a:ln>
          </p:spPr>
          <p:txBody>
            <a:bodyPr rtlCol="0" anchor="ctr"/>
            <a:lstStyle/>
            <a:p>
              <a:endParaRPr lang="en-US" sz="1350"/>
            </a:p>
          </p:txBody>
        </p:sp>
        <p:sp>
          <p:nvSpPr>
            <p:cNvPr id="259" name="Freeform: Shape 258">
              <a:extLst>
                <a:ext uri="{FF2B5EF4-FFF2-40B4-BE49-F238E27FC236}">
                  <a16:creationId xmlns:a16="http://schemas.microsoft.com/office/drawing/2014/main" id="{2F61BAEC-DF58-EC16-4663-F41959949A38}"/>
                </a:ext>
              </a:extLst>
            </p:cNvPr>
            <p:cNvSpPr/>
            <p:nvPr/>
          </p:nvSpPr>
          <p:spPr>
            <a:xfrm>
              <a:off x="10394998" y="5154190"/>
              <a:ext cx="430768" cy="123076"/>
            </a:xfrm>
            <a:custGeom>
              <a:avLst/>
              <a:gdLst>
                <a:gd name="connsiteX0" fmla="*/ 369080 w 430768"/>
                <a:gd name="connsiteY0" fmla="*/ 0 h 123076"/>
                <a:gd name="connsiteX1" fmla="*/ 338610 w 430768"/>
                <a:gd name="connsiteY1" fmla="*/ 0 h 123076"/>
                <a:gd name="connsiteX2" fmla="*/ 284615 w 430768"/>
                <a:gd name="connsiteY2" fmla="*/ 32396 h 123076"/>
                <a:gd name="connsiteX3" fmla="*/ 230619 w 430768"/>
                <a:gd name="connsiteY3" fmla="*/ 0 h 123076"/>
                <a:gd name="connsiteX4" fmla="*/ 200149 w 430768"/>
                <a:gd name="connsiteY4" fmla="*/ 0 h 123076"/>
                <a:gd name="connsiteX5" fmla="*/ 146153 w 430768"/>
                <a:gd name="connsiteY5" fmla="*/ 32396 h 123076"/>
                <a:gd name="connsiteX6" fmla="*/ 92158 w 430768"/>
                <a:gd name="connsiteY6" fmla="*/ 0 h 123076"/>
                <a:gd name="connsiteX7" fmla="*/ 61688 w 430768"/>
                <a:gd name="connsiteY7" fmla="*/ 0 h 123076"/>
                <a:gd name="connsiteX8" fmla="*/ 0 w 430768"/>
                <a:gd name="connsiteY8" fmla="*/ 61538 h 123076"/>
                <a:gd name="connsiteX9" fmla="*/ 0 w 430768"/>
                <a:gd name="connsiteY9" fmla="*/ 107692 h 123076"/>
                <a:gd name="connsiteX10" fmla="*/ 15385 w 430768"/>
                <a:gd name="connsiteY10" fmla="*/ 123077 h 123076"/>
                <a:gd name="connsiteX11" fmla="*/ 104650 w 430768"/>
                <a:gd name="connsiteY11" fmla="*/ 123077 h 123076"/>
                <a:gd name="connsiteX12" fmla="*/ 215384 w 430768"/>
                <a:gd name="connsiteY12" fmla="*/ 61538 h 123076"/>
                <a:gd name="connsiteX13" fmla="*/ 326118 w 430768"/>
                <a:gd name="connsiteY13" fmla="*/ 123077 h 123076"/>
                <a:gd name="connsiteX14" fmla="*/ 415383 w 430768"/>
                <a:gd name="connsiteY14" fmla="*/ 123077 h 123076"/>
                <a:gd name="connsiteX15" fmla="*/ 430768 w 430768"/>
                <a:gd name="connsiteY15" fmla="*/ 107692 h 123076"/>
                <a:gd name="connsiteX16" fmla="*/ 430768 w 430768"/>
                <a:gd name="connsiteY16" fmla="*/ 61538 h 123076"/>
                <a:gd name="connsiteX17" fmla="*/ 369080 w 430768"/>
                <a:gd name="connsiteY17" fmla="*/ 0 h 12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0768" h="123076">
                  <a:moveTo>
                    <a:pt x="369080" y="0"/>
                  </a:moveTo>
                  <a:lnTo>
                    <a:pt x="338610" y="0"/>
                  </a:lnTo>
                  <a:cubicBezTo>
                    <a:pt x="315217" y="0"/>
                    <a:pt x="295067" y="13204"/>
                    <a:pt x="284615" y="32396"/>
                  </a:cubicBezTo>
                  <a:cubicBezTo>
                    <a:pt x="274162" y="13204"/>
                    <a:pt x="254012" y="0"/>
                    <a:pt x="230619" y="0"/>
                  </a:cubicBezTo>
                  <a:lnTo>
                    <a:pt x="200149" y="0"/>
                  </a:lnTo>
                  <a:cubicBezTo>
                    <a:pt x="176756" y="0"/>
                    <a:pt x="156606" y="13204"/>
                    <a:pt x="146153" y="32396"/>
                  </a:cubicBezTo>
                  <a:cubicBezTo>
                    <a:pt x="135701" y="13204"/>
                    <a:pt x="115551" y="0"/>
                    <a:pt x="92158" y="0"/>
                  </a:cubicBezTo>
                  <a:lnTo>
                    <a:pt x="61688" y="0"/>
                  </a:lnTo>
                  <a:cubicBezTo>
                    <a:pt x="27675" y="0"/>
                    <a:pt x="0" y="27604"/>
                    <a:pt x="0" y="61538"/>
                  </a:cubicBezTo>
                  <a:lnTo>
                    <a:pt x="0" y="107692"/>
                  </a:lnTo>
                  <a:cubicBezTo>
                    <a:pt x="0" y="116184"/>
                    <a:pt x="6892" y="123077"/>
                    <a:pt x="15385" y="123077"/>
                  </a:cubicBezTo>
                  <a:lnTo>
                    <a:pt x="104650" y="123077"/>
                  </a:lnTo>
                  <a:cubicBezTo>
                    <a:pt x="127797" y="86189"/>
                    <a:pt x="168720" y="61538"/>
                    <a:pt x="215384" y="61538"/>
                  </a:cubicBezTo>
                  <a:cubicBezTo>
                    <a:pt x="262048" y="61538"/>
                    <a:pt x="302971" y="86189"/>
                    <a:pt x="326118" y="123077"/>
                  </a:cubicBezTo>
                  <a:lnTo>
                    <a:pt x="415383" y="123077"/>
                  </a:lnTo>
                  <a:cubicBezTo>
                    <a:pt x="423885" y="123077"/>
                    <a:pt x="430768" y="116184"/>
                    <a:pt x="430768" y="107692"/>
                  </a:cubicBezTo>
                  <a:lnTo>
                    <a:pt x="430768" y="61538"/>
                  </a:lnTo>
                  <a:cubicBezTo>
                    <a:pt x="430768" y="27604"/>
                    <a:pt x="403093" y="0"/>
                    <a:pt x="369080" y="0"/>
                  </a:cubicBezTo>
                  <a:close/>
                </a:path>
              </a:pathLst>
            </a:custGeom>
            <a:grpFill/>
            <a:ln w="875" cap="flat">
              <a:noFill/>
              <a:prstDash val="solid"/>
              <a:miter/>
            </a:ln>
          </p:spPr>
          <p:txBody>
            <a:bodyPr rtlCol="0" anchor="ctr"/>
            <a:lstStyle/>
            <a:p>
              <a:endParaRPr lang="en-US" sz="1350"/>
            </a:p>
          </p:txBody>
        </p:sp>
        <p:sp>
          <p:nvSpPr>
            <p:cNvPr id="260" name="Freeform: Shape 259">
              <a:extLst>
                <a:ext uri="{FF2B5EF4-FFF2-40B4-BE49-F238E27FC236}">
                  <a16:creationId xmlns:a16="http://schemas.microsoft.com/office/drawing/2014/main" id="{E0EE60D4-02D3-D8B4-3497-2280BF81172B}"/>
                </a:ext>
              </a:extLst>
            </p:cNvPr>
            <p:cNvSpPr/>
            <p:nvPr/>
          </p:nvSpPr>
          <p:spPr>
            <a:xfrm>
              <a:off x="10394998" y="5231113"/>
              <a:ext cx="430776" cy="261537"/>
            </a:xfrm>
            <a:custGeom>
              <a:avLst/>
              <a:gdLst>
                <a:gd name="connsiteX0" fmla="*/ 395498 w 430776"/>
                <a:gd name="connsiteY0" fmla="*/ 173740 h 261537"/>
                <a:gd name="connsiteX1" fmla="*/ 373740 w 430776"/>
                <a:gd name="connsiteY1" fmla="*/ 173740 h 261537"/>
                <a:gd name="connsiteX2" fmla="*/ 373740 w 430776"/>
                <a:gd name="connsiteY2" fmla="*/ 195498 h 261537"/>
                <a:gd name="connsiteX3" fmla="*/ 378241 w 430776"/>
                <a:gd name="connsiteY3" fmla="*/ 199999 h 261537"/>
                <a:gd name="connsiteX4" fmla="*/ 293643 w 430776"/>
                <a:gd name="connsiteY4" fmla="*/ 199999 h 261537"/>
                <a:gd name="connsiteX5" fmla="*/ 330768 w 430776"/>
                <a:gd name="connsiteY5" fmla="*/ 115384 h 261537"/>
                <a:gd name="connsiteX6" fmla="*/ 215384 w 430776"/>
                <a:gd name="connsiteY6" fmla="*/ 0 h 261537"/>
                <a:gd name="connsiteX7" fmla="*/ 100000 w 430776"/>
                <a:gd name="connsiteY7" fmla="*/ 115384 h 261537"/>
                <a:gd name="connsiteX8" fmla="*/ 137125 w 430776"/>
                <a:gd name="connsiteY8" fmla="*/ 199999 h 261537"/>
                <a:gd name="connsiteX9" fmla="*/ 15385 w 430776"/>
                <a:gd name="connsiteY9" fmla="*/ 199999 h 261537"/>
                <a:gd name="connsiteX10" fmla="*/ 0 w 430776"/>
                <a:gd name="connsiteY10" fmla="*/ 215384 h 261537"/>
                <a:gd name="connsiteX11" fmla="*/ 15385 w 430776"/>
                <a:gd name="connsiteY11" fmla="*/ 230769 h 261537"/>
                <a:gd name="connsiteX12" fmla="*/ 378241 w 430776"/>
                <a:gd name="connsiteY12" fmla="*/ 230769 h 261537"/>
                <a:gd name="connsiteX13" fmla="*/ 373731 w 430776"/>
                <a:gd name="connsiteY13" fmla="*/ 235278 h 261537"/>
                <a:gd name="connsiteX14" fmla="*/ 373731 w 430776"/>
                <a:gd name="connsiteY14" fmla="*/ 257037 h 261537"/>
                <a:gd name="connsiteX15" fmla="*/ 384614 w 430776"/>
                <a:gd name="connsiteY15" fmla="*/ 261538 h 261537"/>
                <a:gd name="connsiteX16" fmla="*/ 395498 w 430776"/>
                <a:gd name="connsiteY16" fmla="*/ 257028 h 261537"/>
                <a:gd name="connsiteX17" fmla="*/ 426267 w 430776"/>
                <a:gd name="connsiteY17" fmla="*/ 226259 h 261537"/>
                <a:gd name="connsiteX18" fmla="*/ 426267 w 430776"/>
                <a:gd name="connsiteY18" fmla="*/ 204501 h 261537"/>
                <a:gd name="connsiteX19" fmla="*/ 395498 w 430776"/>
                <a:gd name="connsiteY19" fmla="*/ 173731 h 261537"/>
                <a:gd name="connsiteX20" fmla="*/ 275015 w 430776"/>
                <a:gd name="connsiteY20" fmla="*/ 58919 h 261537"/>
                <a:gd name="connsiteX21" fmla="*/ 221177 w 430776"/>
                <a:gd name="connsiteY21" fmla="*/ 120457 h 261537"/>
                <a:gd name="connsiteX22" fmla="*/ 215384 w 430776"/>
                <a:gd name="connsiteY22" fmla="*/ 123085 h 261537"/>
                <a:gd name="connsiteX23" fmla="*/ 161538 w 430776"/>
                <a:gd name="connsiteY23" fmla="*/ 123085 h 261537"/>
                <a:gd name="connsiteX24" fmla="*/ 153846 w 430776"/>
                <a:gd name="connsiteY24" fmla="*/ 115393 h 261537"/>
                <a:gd name="connsiteX25" fmla="*/ 161538 w 430776"/>
                <a:gd name="connsiteY25" fmla="*/ 107701 h 261537"/>
                <a:gd name="connsiteX26" fmla="*/ 211894 w 430776"/>
                <a:gd name="connsiteY26" fmla="*/ 107701 h 261537"/>
                <a:gd name="connsiteX27" fmla="*/ 263445 w 430776"/>
                <a:gd name="connsiteY27" fmla="*/ 48791 h 261537"/>
                <a:gd name="connsiteX28" fmla="*/ 274294 w 430776"/>
                <a:gd name="connsiteY28" fmla="*/ 48061 h 261537"/>
                <a:gd name="connsiteX29" fmla="*/ 275015 w 430776"/>
                <a:gd name="connsiteY29" fmla="*/ 58910 h 261537"/>
                <a:gd name="connsiteX30" fmla="*/ 275015 w 430776"/>
                <a:gd name="connsiteY30" fmla="*/ 58910 h 26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0776" h="261537">
                  <a:moveTo>
                    <a:pt x="395498" y="173740"/>
                  </a:moveTo>
                  <a:cubicBezTo>
                    <a:pt x="389485" y="167727"/>
                    <a:pt x="379753" y="167727"/>
                    <a:pt x="373740" y="173740"/>
                  </a:cubicBezTo>
                  <a:cubicBezTo>
                    <a:pt x="367726" y="179753"/>
                    <a:pt x="367726" y="189485"/>
                    <a:pt x="373740" y="195498"/>
                  </a:cubicBezTo>
                  <a:lnTo>
                    <a:pt x="378241" y="199999"/>
                  </a:lnTo>
                  <a:lnTo>
                    <a:pt x="293643" y="199999"/>
                  </a:lnTo>
                  <a:cubicBezTo>
                    <a:pt x="316421" y="178918"/>
                    <a:pt x="330768" y="148870"/>
                    <a:pt x="330768" y="115384"/>
                  </a:cubicBezTo>
                  <a:cubicBezTo>
                    <a:pt x="330768" y="51657"/>
                    <a:pt x="279111" y="0"/>
                    <a:pt x="215384" y="0"/>
                  </a:cubicBezTo>
                  <a:cubicBezTo>
                    <a:pt x="151657" y="0"/>
                    <a:pt x="100000" y="51657"/>
                    <a:pt x="100000" y="115384"/>
                  </a:cubicBezTo>
                  <a:cubicBezTo>
                    <a:pt x="100000" y="148870"/>
                    <a:pt x="114347" y="178918"/>
                    <a:pt x="137125" y="199999"/>
                  </a:cubicBezTo>
                  <a:lnTo>
                    <a:pt x="15385" y="199999"/>
                  </a:lnTo>
                  <a:cubicBezTo>
                    <a:pt x="6892" y="199999"/>
                    <a:pt x="0" y="206892"/>
                    <a:pt x="0" y="215384"/>
                  </a:cubicBezTo>
                  <a:cubicBezTo>
                    <a:pt x="0" y="223876"/>
                    <a:pt x="6892" y="230769"/>
                    <a:pt x="15385" y="230769"/>
                  </a:cubicBezTo>
                  <a:lnTo>
                    <a:pt x="378241" y="230769"/>
                  </a:lnTo>
                  <a:lnTo>
                    <a:pt x="373731" y="235278"/>
                  </a:lnTo>
                  <a:cubicBezTo>
                    <a:pt x="367718" y="241292"/>
                    <a:pt x="367718" y="251023"/>
                    <a:pt x="373731" y="257037"/>
                  </a:cubicBezTo>
                  <a:cubicBezTo>
                    <a:pt x="376737" y="260043"/>
                    <a:pt x="380676" y="261538"/>
                    <a:pt x="384614" y="261538"/>
                  </a:cubicBezTo>
                  <a:cubicBezTo>
                    <a:pt x="388553" y="261538"/>
                    <a:pt x="392491" y="260034"/>
                    <a:pt x="395498" y="257028"/>
                  </a:cubicBezTo>
                  <a:lnTo>
                    <a:pt x="426267" y="226259"/>
                  </a:lnTo>
                  <a:cubicBezTo>
                    <a:pt x="432280" y="220246"/>
                    <a:pt x="432280" y="210514"/>
                    <a:pt x="426267" y="204501"/>
                  </a:cubicBezTo>
                  <a:lnTo>
                    <a:pt x="395498" y="173731"/>
                  </a:lnTo>
                  <a:close/>
                  <a:moveTo>
                    <a:pt x="275015" y="58919"/>
                  </a:moveTo>
                  <a:lnTo>
                    <a:pt x="221177" y="120457"/>
                  </a:lnTo>
                  <a:cubicBezTo>
                    <a:pt x="219709" y="122136"/>
                    <a:pt x="217599" y="123085"/>
                    <a:pt x="215384" y="123085"/>
                  </a:cubicBezTo>
                  <a:lnTo>
                    <a:pt x="161538" y="123085"/>
                  </a:lnTo>
                  <a:cubicBezTo>
                    <a:pt x="157283" y="123085"/>
                    <a:pt x="153846" y="119648"/>
                    <a:pt x="153846" y="115393"/>
                  </a:cubicBezTo>
                  <a:cubicBezTo>
                    <a:pt x="153846" y="111138"/>
                    <a:pt x="157283" y="107701"/>
                    <a:pt x="161538" y="107701"/>
                  </a:cubicBezTo>
                  <a:lnTo>
                    <a:pt x="211894" y="107701"/>
                  </a:lnTo>
                  <a:lnTo>
                    <a:pt x="263445" y="48791"/>
                  </a:lnTo>
                  <a:cubicBezTo>
                    <a:pt x="266241" y="45573"/>
                    <a:pt x="271120" y="45275"/>
                    <a:pt x="274294" y="48061"/>
                  </a:cubicBezTo>
                  <a:cubicBezTo>
                    <a:pt x="277494" y="50857"/>
                    <a:pt x="277828" y="55719"/>
                    <a:pt x="275015" y="58910"/>
                  </a:cubicBezTo>
                  <a:lnTo>
                    <a:pt x="275015" y="58910"/>
                  </a:lnTo>
                  <a:close/>
                </a:path>
              </a:pathLst>
            </a:custGeom>
            <a:grpFill/>
            <a:ln w="875" cap="flat">
              <a:noFill/>
              <a:prstDash val="solid"/>
              <a:miter/>
            </a:ln>
          </p:spPr>
          <p:txBody>
            <a:bodyPr rtlCol="0" anchor="ctr"/>
            <a:lstStyle/>
            <a:p>
              <a:endParaRPr lang="en-US" sz="1350"/>
            </a:p>
          </p:txBody>
        </p:sp>
      </p:grpSp>
      <p:sp>
        <p:nvSpPr>
          <p:cNvPr id="4" name="Rectangle 3">
            <a:extLst>
              <a:ext uri="{FF2B5EF4-FFF2-40B4-BE49-F238E27FC236}">
                <a16:creationId xmlns:a16="http://schemas.microsoft.com/office/drawing/2014/main" id="{5BCAA4B4-8795-3DBB-4CDF-A118D02FA9DA}"/>
              </a:ext>
            </a:extLst>
          </p:cNvPr>
          <p:cNvSpPr/>
          <p:nvPr/>
        </p:nvSpPr>
        <p:spPr>
          <a:xfrm>
            <a:off x="4965793" y="64083"/>
            <a:ext cx="3737693" cy="516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May not be required</a:t>
            </a:r>
            <a:endParaRPr lang="en-IN"/>
          </a:p>
        </p:txBody>
      </p:sp>
    </p:spTree>
    <p:extLst>
      <p:ext uri="{BB962C8B-B14F-4D97-AF65-F5344CB8AC3E}">
        <p14:creationId xmlns:p14="http://schemas.microsoft.com/office/powerpoint/2010/main" val="297269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E9C12-CCC4-41F0-B794-392894F1648A}"/>
              </a:ext>
            </a:extLst>
          </p:cNvPr>
          <p:cNvSpPr>
            <a:spLocks noGrp="1"/>
          </p:cNvSpPr>
          <p:nvPr>
            <p:ph type="title"/>
          </p:nvPr>
        </p:nvSpPr>
        <p:spPr/>
        <p:txBody>
          <a:bodyPr>
            <a:normAutofit/>
          </a:bodyPr>
          <a:lstStyle/>
          <a:p>
            <a:r>
              <a:rPr lang="en-US"/>
              <a:t>Change Management Process </a:t>
            </a:r>
            <a:endParaRPr lang="en-GB"/>
          </a:p>
        </p:txBody>
      </p:sp>
      <p:sp>
        <p:nvSpPr>
          <p:cNvPr id="56" name="Rectangle: Rounded Corners 55">
            <a:extLst>
              <a:ext uri="{FF2B5EF4-FFF2-40B4-BE49-F238E27FC236}">
                <a16:creationId xmlns:a16="http://schemas.microsoft.com/office/drawing/2014/main" id="{561279D1-39DA-4441-9993-D140D2A12481}"/>
              </a:ext>
            </a:extLst>
          </p:cNvPr>
          <p:cNvSpPr/>
          <p:nvPr/>
        </p:nvSpPr>
        <p:spPr>
          <a:xfrm>
            <a:off x="549227" y="2076098"/>
            <a:ext cx="1921045" cy="1354721"/>
          </a:xfrm>
          <a:prstGeom prst="roundRect">
            <a:avLst>
              <a:gd name="adj" fmla="val 5749"/>
            </a:avLst>
          </a:prstGeom>
          <a:gradFill flip="none" rotWithShape="1">
            <a:gsLst>
              <a:gs pos="0">
                <a:srgbClr val="E2E2E2"/>
              </a:gs>
              <a:gs pos="100000">
                <a:schemeClr val="bg1">
                  <a:shade val="100000"/>
                  <a:satMod val="115000"/>
                </a:schemeClr>
              </a:gs>
            </a:gsLst>
            <a:lin ang="5400000" scaled="1"/>
            <a:tileRect/>
          </a:gradFill>
          <a:ln w="9525">
            <a:noFill/>
            <a:miter lim="800000"/>
            <a:headEnd/>
            <a:tailEnd/>
          </a:ln>
          <a:effectLst/>
        </p:spPr>
        <p:txBody>
          <a:bodyPr lIns="0" tIns="0" rIns="0" bIns="0" anchor="ctr"/>
          <a:lstStyle/>
          <a:p>
            <a:pPr algn="ctr" defTabSz="1301096">
              <a:spcBef>
                <a:spcPct val="0"/>
              </a:spcBef>
            </a:pPr>
            <a:endParaRPr lang="en-US" sz="1100" b="1">
              <a:solidFill>
                <a:srgbClr val="FFFFFF"/>
              </a:solidFill>
              <a:latin typeface="Segoe UI" panose="020B0502040204020203" pitchFamily="34" charset="0"/>
              <a:cs typeface="Segoe UI" panose="020B0502040204020203" pitchFamily="34" charset="0"/>
            </a:endParaRPr>
          </a:p>
        </p:txBody>
      </p:sp>
      <p:sp>
        <p:nvSpPr>
          <p:cNvPr id="57" name="Rectangle: Rounded Corners 56">
            <a:extLst>
              <a:ext uri="{FF2B5EF4-FFF2-40B4-BE49-F238E27FC236}">
                <a16:creationId xmlns:a16="http://schemas.microsoft.com/office/drawing/2014/main" id="{186887E2-D935-4208-9394-A4D34808D348}"/>
              </a:ext>
            </a:extLst>
          </p:cNvPr>
          <p:cNvSpPr/>
          <p:nvPr/>
        </p:nvSpPr>
        <p:spPr>
          <a:xfrm>
            <a:off x="2563178" y="2076097"/>
            <a:ext cx="1943141" cy="1354721"/>
          </a:xfrm>
          <a:prstGeom prst="roundRect">
            <a:avLst>
              <a:gd name="adj" fmla="val 5749"/>
            </a:avLst>
          </a:prstGeom>
          <a:gradFill flip="none" rotWithShape="1">
            <a:gsLst>
              <a:gs pos="0">
                <a:srgbClr val="E2E2E2"/>
              </a:gs>
              <a:gs pos="100000">
                <a:schemeClr val="bg1">
                  <a:shade val="100000"/>
                  <a:satMod val="115000"/>
                </a:schemeClr>
              </a:gs>
            </a:gsLst>
            <a:lin ang="5400000" scaled="1"/>
            <a:tileRect/>
          </a:gradFill>
          <a:ln w="9525">
            <a:noFill/>
            <a:miter lim="800000"/>
            <a:headEnd/>
            <a:tailEnd/>
          </a:ln>
          <a:effectLst/>
        </p:spPr>
        <p:txBody>
          <a:bodyPr lIns="0" tIns="0" rIns="0" bIns="0" anchor="ctr"/>
          <a:lstStyle/>
          <a:p>
            <a:pPr algn="ctr" defTabSz="1301096">
              <a:spcBef>
                <a:spcPct val="0"/>
              </a:spcBef>
            </a:pPr>
            <a:endParaRPr lang="en-US" sz="1100" b="1">
              <a:solidFill>
                <a:srgbClr val="FFFFFF"/>
              </a:solidFill>
              <a:latin typeface="Segoe UI" panose="020B0502040204020203" pitchFamily="34" charset="0"/>
              <a:cs typeface="Segoe UI" panose="020B0502040204020203" pitchFamily="34" charset="0"/>
            </a:endParaRPr>
          </a:p>
        </p:txBody>
      </p:sp>
      <p:sp>
        <p:nvSpPr>
          <p:cNvPr id="58" name="Rectangle: Rounded Corners 57">
            <a:extLst>
              <a:ext uri="{FF2B5EF4-FFF2-40B4-BE49-F238E27FC236}">
                <a16:creationId xmlns:a16="http://schemas.microsoft.com/office/drawing/2014/main" id="{A2609D15-D42B-4CC9-BE2D-A21E6EC093B2}"/>
              </a:ext>
            </a:extLst>
          </p:cNvPr>
          <p:cNvSpPr/>
          <p:nvPr/>
        </p:nvSpPr>
        <p:spPr>
          <a:xfrm>
            <a:off x="4618146" y="2076096"/>
            <a:ext cx="1925720" cy="1354721"/>
          </a:xfrm>
          <a:prstGeom prst="roundRect">
            <a:avLst>
              <a:gd name="adj" fmla="val 5749"/>
            </a:avLst>
          </a:prstGeom>
          <a:gradFill flip="none" rotWithShape="1">
            <a:gsLst>
              <a:gs pos="0">
                <a:srgbClr val="E2E2E2"/>
              </a:gs>
              <a:gs pos="100000">
                <a:schemeClr val="bg1">
                  <a:shade val="100000"/>
                  <a:satMod val="115000"/>
                </a:schemeClr>
              </a:gs>
            </a:gsLst>
            <a:lin ang="5400000" scaled="1"/>
            <a:tileRect/>
          </a:gradFill>
          <a:ln w="9525">
            <a:noFill/>
            <a:miter lim="800000"/>
            <a:headEnd/>
            <a:tailEnd/>
          </a:ln>
          <a:effectLst/>
        </p:spPr>
        <p:txBody>
          <a:bodyPr lIns="0" tIns="0" rIns="0" bIns="0" anchor="ctr"/>
          <a:lstStyle/>
          <a:p>
            <a:pPr algn="ctr" defTabSz="1301096">
              <a:spcBef>
                <a:spcPct val="0"/>
              </a:spcBef>
            </a:pPr>
            <a:endParaRPr lang="en-US" sz="1100" b="1">
              <a:solidFill>
                <a:srgbClr val="FFFFFF"/>
              </a:solidFill>
              <a:latin typeface="Segoe UI" panose="020B0502040204020203" pitchFamily="34" charset="0"/>
              <a:cs typeface="Segoe UI" panose="020B0502040204020203" pitchFamily="34" charset="0"/>
            </a:endParaRPr>
          </a:p>
        </p:txBody>
      </p:sp>
      <p:sp>
        <p:nvSpPr>
          <p:cNvPr id="59" name="Rectangle: Rounded Corners 58">
            <a:extLst>
              <a:ext uri="{FF2B5EF4-FFF2-40B4-BE49-F238E27FC236}">
                <a16:creationId xmlns:a16="http://schemas.microsoft.com/office/drawing/2014/main" id="{46304D37-6B6D-438D-89E5-32C0B11BEEC4}"/>
              </a:ext>
            </a:extLst>
          </p:cNvPr>
          <p:cNvSpPr/>
          <p:nvPr/>
        </p:nvSpPr>
        <p:spPr>
          <a:xfrm>
            <a:off x="6632782" y="2076095"/>
            <a:ext cx="1925720" cy="1354721"/>
          </a:xfrm>
          <a:prstGeom prst="roundRect">
            <a:avLst>
              <a:gd name="adj" fmla="val 5749"/>
            </a:avLst>
          </a:prstGeom>
          <a:gradFill flip="none" rotWithShape="1">
            <a:gsLst>
              <a:gs pos="0">
                <a:srgbClr val="E2E2E2"/>
              </a:gs>
              <a:gs pos="100000">
                <a:schemeClr val="bg1">
                  <a:shade val="100000"/>
                  <a:satMod val="115000"/>
                </a:schemeClr>
              </a:gs>
            </a:gsLst>
            <a:lin ang="5400000" scaled="1"/>
            <a:tileRect/>
          </a:gradFill>
          <a:ln w="9525">
            <a:noFill/>
            <a:miter lim="800000"/>
            <a:headEnd/>
            <a:tailEnd/>
          </a:ln>
          <a:effectLst/>
        </p:spPr>
        <p:txBody>
          <a:bodyPr lIns="0" tIns="0" rIns="0" bIns="0" anchor="ctr"/>
          <a:lstStyle/>
          <a:p>
            <a:pPr algn="ctr" defTabSz="1301096">
              <a:spcBef>
                <a:spcPct val="0"/>
              </a:spcBef>
            </a:pPr>
            <a:endParaRPr lang="en-US" sz="1100" b="1">
              <a:solidFill>
                <a:srgbClr val="FFFFFF"/>
              </a:solidFill>
              <a:latin typeface="Segoe UI" panose="020B0502040204020203" pitchFamily="34" charset="0"/>
              <a:cs typeface="Segoe UI" panose="020B0502040204020203" pitchFamily="34" charset="0"/>
            </a:endParaRPr>
          </a:p>
        </p:txBody>
      </p:sp>
      <p:sp>
        <p:nvSpPr>
          <p:cNvPr id="40" name="TextBox 39">
            <a:extLst>
              <a:ext uri="{FF2B5EF4-FFF2-40B4-BE49-F238E27FC236}">
                <a16:creationId xmlns:a16="http://schemas.microsoft.com/office/drawing/2014/main" id="{FDBC1A0B-8A72-4848-8DC8-1EEF15539446}"/>
              </a:ext>
            </a:extLst>
          </p:cNvPr>
          <p:cNvSpPr txBox="1"/>
          <p:nvPr/>
        </p:nvSpPr>
        <p:spPr>
          <a:xfrm>
            <a:off x="2039741" y="1133246"/>
            <a:ext cx="2860078" cy="253916"/>
          </a:xfrm>
          <a:prstGeom prst="rect">
            <a:avLst/>
          </a:prstGeom>
          <a:noFill/>
        </p:spPr>
        <p:txBody>
          <a:bodyPr wrap="none" rtlCol="0">
            <a:spAutoFit/>
          </a:bodyPr>
          <a:lstStyle/>
          <a:p>
            <a:pPr algn="ctr"/>
            <a:r>
              <a:rPr lang="en-US" sz="1050" b="1">
                <a:solidFill>
                  <a:srgbClr val="315A76"/>
                </a:solidFill>
                <a:latin typeface="Segoe UI" panose="020B0502040204020203" pitchFamily="34" charset="0"/>
                <a:ea typeface="Tahoma" panose="020B0604030504040204" pitchFamily="34" charset="0"/>
                <a:cs typeface="Segoe UI" panose="020B0502040204020203" pitchFamily="34" charset="0"/>
              </a:rPr>
              <a:t>CR Modification/Hibernation/Cancellation</a:t>
            </a:r>
          </a:p>
        </p:txBody>
      </p:sp>
      <p:sp>
        <p:nvSpPr>
          <p:cNvPr id="41" name="Arrow: Pentagon 40">
            <a:extLst>
              <a:ext uri="{FF2B5EF4-FFF2-40B4-BE49-F238E27FC236}">
                <a16:creationId xmlns:a16="http://schemas.microsoft.com/office/drawing/2014/main" id="{CBA5E53D-998A-4249-A65C-18FDD957F18D}"/>
              </a:ext>
            </a:extLst>
          </p:cNvPr>
          <p:cNvSpPr/>
          <p:nvPr/>
        </p:nvSpPr>
        <p:spPr>
          <a:xfrm>
            <a:off x="511415" y="1646158"/>
            <a:ext cx="2182869" cy="466637"/>
          </a:xfrm>
          <a:prstGeom prst="homePlate">
            <a:avLst/>
          </a:pr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42" name="TextBox 41">
            <a:extLst>
              <a:ext uri="{FF2B5EF4-FFF2-40B4-BE49-F238E27FC236}">
                <a16:creationId xmlns:a16="http://schemas.microsoft.com/office/drawing/2014/main" id="{2CE1A2F1-0122-4600-B46C-9771C7C17C23}"/>
              </a:ext>
            </a:extLst>
          </p:cNvPr>
          <p:cNvSpPr txBox="1"/>
          <p:nvPr/>
        </p:nvSpPr>
        <p:spPr>
          <a:xfrm>
            <a:off x="1010036" y="1756366"/>
            <a:ext cx="1185624" cy="253916"/>
          </a:xfrm>
          <a:prstGeom prst="rect">
            <a:avLst/>
          </a:prstGeom>
          <a:noFill/>
        </p:spPr>
        <p:txBody>
          <a:bodyPr wrap="square" rtlCol="0">
            <a:spAutoFit/>
          </a:bodyPr>
          <a:lstStyle/>
          <a:p>
            <a:pPr algn="ctr"/>
            <a:r>
              <a:rPr lang="en-US" sz="1050" b="1">
                <a:solidFill>
                  <a:schemeClr val="bg1"/>
                </a:solidFill>
                <a:latin typeface="Segoe UI" panose="020B0502040204020203" pitchFamily="34" charset="0"/>
                <a:ea typeface="Tahoma" panose="020B0604030504040204" pitchFamily="34" charset="0"/>
                <a:cs typeface="Segoe UI" panose="020B0502040204020203" pitchFamily="34" charset="0"/>
              </a:rPr>
              <a:t>CR Request</a:t>
            </a:r>
          </a:p>
        </p:txBody>
      </p:sp>
      <p:sp>
        <p:nvSpPr>
          <p:cNvPr id="43" name="Arrow: Chevron 42">
            <a:extLst>
              <a:ext uri="{FF2B5EF4-FFF2-40B4-BE49-F238E27FC236}">
                <a16:creationId xmlns:a16="http://schemas.microsoft.com/office/drawing/2014/main" id="{067D6F02-A5C0-460B-BBE5-B03B2F9D2C45}"/>
              </a:ext>
            </a:extLst>
          </p:cNvPr>
          <p:cNvSpPr/>
          <p:nvPr/>
        </p:nvSpPr>
        <p:spPr>
          <a:xfrm>
            <a:off x="2548709" y="1646158"/>
            <a:ext cx="2182869" cy="466637"/>
          </a:xfrm>
          <a:prstGeom prst="chevron">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1016648"/>
            <a:endParaRPr lang="en-US" sz="1200" b="1" kern="0">
              <a:solidFill>
                <a:schemeClr val="bg1"/>
              </a:solidFill>
              <a:latin typeface="Segoe UI" panose="020B0502040204020203" pitchFamily="34" charset="0"/>
              <a:cs typeface="Segoe UI" panose="020B0502040204020203" pitchFamily="34" charset="0"/>
            </a:endParaRPr>
          </a:p>
        </p:txBody>
      </p:sp>
      <p:sp>
        <p:nvSpPr>
          <p:cNvPr id="44" name="TextBox 43">
            <a:extLst>
              <a:ext uri="{FF2B5EF4-FFF2-40B4-BE49-F238E27FC236}">
                <a16:creationId xmlns:a16="http://schemas.microsoft.com/office/drawing/2014/main" id="{FCF94BA9-4BA0-4CEF-B3A2-139982DAB239}"/>
              </a:ext>
            </a:extLst>
          </p:cNvPr>
          <p:cNvSpPr txBox="1"/>
          <p:nvPr/>
        </p:nvSpPr>
        <p:spPr>
          <a:xfrm>
            <a:off x="3002572" y="1756365"/>
            <a:ext cx="1275140" cy="253916"/>
          </a:xfrm>
          <a:prstGeom prst="rect">
            <a:avLst/>
          </a:prstGeom>
          <a:noFill/>
        </p:spPr>
        <p:txBody>
          <a:bodyPr wrap="square" rtlCol="0">
            <a:spAutoFit/>
          </a:bodyPr>
          <a:lstStyle/>
          <a:p>
            <a:pPr algn="ctr"/>
            <a:r>
              <a:rPr lang="en-US" sz="1050" b="1">
                <a:solidFill>
                  <a:schemeClr val="bg1"/>
                </a:solidFill>
                <a:latin typeface="Segoe UI" panose="020B0502040204020203" pitchFamily="34" charset="0"/>
                <a:ea typeface="Tahoma" panose="020B0604030504040204" pitchFamily="34" charset="0"/>
                <a:cs typeface="Segoe UI" panose="020B0502040204020203" pitchFamily="34" charset="0"/>
              </a:rPr>
              <a:t>Cybage Analysis</a:t>
            </a:r>
          </a:p>
        </p:txBody>
      </p:sp>
      <p:sp>
        <p:nvSpPr>
          <p:cNvPr id="45" name="Arrow: Chevron 44">
            <a:extLst>
              <a:ext uri="{FF2B5EF4-FFF2-40B4-BE49-F238E27FC236}">
                <a16:creationId xmlns:a16="http://schemas.microsoft.com/office/drawing/2014/main" id="{77E83FBA-1B02-42BF-AA11-B843013C46C3}"/>
              </a:ext>
            </a:extLst>
          </p:cNvPr>
          <p:cNvSpPr/>
          <p:nvPr/>
        </p:nvSpPr>
        <p:spPr>
          <a:xfrm>
            <a:off x="4592351" y="1646158"/>
            <a:ext cx="2182869" cy="466637"/>
          </a:xfrm>
          <a:prstGeom prst="chevron">
            <a:avLst/>
          </a:pr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46" name="TextBox 45">
            <a:extLst>
              <a:ext uri="{FF2B5EF4-FFF2-40B4-BE49-F238E27FC236}">
                <a16:creationId xmlns:a16="http://schemas.microsoft.com/office/drawing/2014/main" id="{05F87BC0-EF5A-4CF3-999B-416E2D0717A2}"/>
              </a:ext>
            </a:extLst>
          </p:cNvPr>
          <p:cNvSpPr txBox="1"/>
          <p:nvPr/>
        </p:nvSpPr>
        <p:spPr>
          <a:xfrm>
            <a:off x="4842221" y="1756365"/>
            <a:ext cx="1683129" cy="253916"/>
          </a:xfrm>
          <a:prstGeom prst="rect">
            <a:avLst/>
          </a:prstGeom>
          <a:noFill/>
        </p:spPr>
        <p:txBody>
          <a:bodyPr wrap="square" rtlCol="0">
            <a:spAutoFit/>
          </a:bodyPr>
          <a:lstStyle/>
          <a:p>
            <a:pPr algn="ctr"/>
            <a:r>
              <a:rPr lang="en-US" sz="1050" b="1">
                <a:solidFill>
                  <a:schemeClr val="bg1"/>
                </a:solidFill>
                <a:latin typeface="Segoe UI" panose="020B0502040204020203" pitchFamily="34" charset="0"/>
                <a:ea typeface="Tahoma" panose="020B0604030504040204" pitchFamily="34" charset="0"/>
                <a:cs typeface="Segoe UI" panose="020B0502040204020203" pitchFamily="34" charset="0"/>
              </a:rPr>
              <a:t>TD SYNNEX Approval </a:t>
            </a:r>
          </a:p>
        </p:txBody>
      </p:sp>
      <p:sp>
        <p:nvSpPr>
          <p:cNvPr id="47" name="Arrow: Chevron 46">
            <a:extLst>
              <a:ext uri="{FF2B5EF4-FFF2-40B4-BE49-F238E27FC236}">
                <a16:creationId xmlns:a16="http://schemas.microsoft.com/office/drawing/2014/main" id="{FEC1B2B6-7891-47BE-9DC2-B7CCBB3234E1}"/>
              </a:ext>
            </a:extLst>
          </p:cNvPr>
          <p:cNvSpPr/>
          <p:nvPr/>
        </p:nvSpPr>
        <p:spPr>
          <a:xfrm>
            <a:off x="6632782" y="1646158"/>
            <a:ext cx="2182869" cy="466637"/>
          </a:xfrm>
          <a:prstGeom prst="chevron">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1016648"/>
            <a:endParaRPr lang="en-US" sz="1200" b="1" kern="0">
              <a:solidFill>
                <a:schemeClr val="bg1"/>
              </a:solidFill>
              <a:latin typeface="Segoe UI" panose="020B0502040204020203" pitchFamily="34" charset="0"/>
              <a:cs typeface="Segoe UI" panose="020B0502040204020203" pitchFamily="34" charset="0"/>
            </a:endParaRPr>
          </a:p>
        </p:txBody>
      </p:sp>
      <p:sp>
        <p:nvSpPr>
          <p:cNvPr id="48" name="TextBox 47">
            <a:extLst>
              <a:ext uri="{FF2B5EF4-FFF2-40B4-BE49-F238E27FC236}">
                <a16:creationId xmlns:a16="http://schemas.microsoft.com/office/drawing/2014/main" id="{ACFF6304-2282-4835-AA61-29D9068B6DE0}"/>
              </a:ext>
            </a:extLst>
          </p:cNvPr>
          <p:cNvSpPr txBox="1"/>
          <p:nvPr/>
        </p:nvSpPr>
        <p:spPr>
          <a:xfrm>
            <a:off x="7128298" y="1756365"/>
            <a:ext cx="1191834" cy="253916"/>
          </a:xfrm>
          <a:prstGeom prst="rect">
            <a:avLst/>
          </a:prstGeom>
          <a:noFill/>
        </p:spPr>
        <p:txBody>
          <a:bodyPr wrap="square" rtlCol="0">
            <a:spAutoFit/>
          </a:bodyPr>
          <a:lstStyle/>
          <a:p>
            <a:pPr algn="ctr"/>
            <a:r>
              <a:rPr lang="en-US" sz="1050" b="1">
                <a:solidFill>
                  <a:schemeClr val="bg1"/>
                </a:solidFill>
                <a:latin typeface="Segoe UI" panose="020B0502040204020203" pitchFamily="34" charset="0"/>
                <a:ea typeface="Tahoma" panose="020B0604030504040204" pitchFamily="34" charset="0"/>
                <a:cs typeface="Segoe UI" panose="020B0502040204020203" pitchFamily="34" charset="0"/>
              </a:rPr>
              <a:t>Implementation </a:t>
            </a:r>
          </a:p>
        </p:txBody>
      </p:sp>
      <p:sp>
        <p:nvSpPr>
          <p:cNvPr id="49" name="TextBox 48">
            <a:extLst>
              <a:ext uri="{FF2B5EF4-FFF2-40B4-BE49-F238E27FC236}">
                <a16:creationId xmlns:a16="http://schemas.microsoft.com/office/drawing/2014/main" id="{A6C6340E-D0EC-4127-87BC-C0BCBAFD26B2}"/>
              </a:ext>
            </a:extLst>
          </p:cNvPr>
          <p:cNvSpPr txBox="1"/>
          <p:nvPr/>
        </p:nvSpPr>
        <p:spPr>
          <a:xfrm>
            <a:off x="548272" y="2120346"/>
            <a:ext cx="2024999" cy="880241"/>
          </a:xfrm>
          <a:prstGeom prst="rect">
            <a:avLst/>
          </a:prstGeom>
          <a:noFill/>
        </p:spPr>
        <p:txBody>
          <a:bodyPr wrap="square" rtlCol="0">
            <a:spAutoFit/>
          </a:bodyPr>
          <a:lstStyle/>
          <a:p>
            <a:pPr marL="137156" indent="-137156">
              <a:lnSpc>
                <a:spcPct val="200000"/>
              </a:lnSpc>
              <a:buClr>
                <a:srgbClr val="23408F"/>
              </a:buClr>
              <a:buFont typeface="Wingdings" panose="05000000000000000000" pitchFamily="2" charset="2"/>
              <a:buChar char="§"/>
            </a:pPr>
            <a:r>
              <a:rPr lang="en-US" sz="900">
                <a:latin typeface="Segoe UI" panose="020B0502040204020203" pitchFamily="34" charset="0"/>
                <a:ea typeface="Tahoma" panose="020B0604030504040204" pitchFamily="34" charset="0"/>
                <a:cs typeface="Segoe UI" panose="020B0502040204020203" pitchFamily="34" charset="0"/>
              </a:rPr>
              <a:t>Request Raised by TDSYNNEX </a:t>
            </a:r>
          </a:p>
          <a:p>
            <a:pPr marL="137156" indent="-137156">
              <a:lnSpc>
                <a:spcPct val="200000"/>
              </a:lnSpc>
              <a:buClr>
                <a:srgbClr val="23408F"/>
              </a:buClr>
              <a:buFont typeface="Wingdings" panose="05000000000000000000" pitchFamily="2" charset="2"/>
              <a:buChar char="§"/>
            </a:pPr>
            <a:r>
              <a:rPr lang="en-US" sz="900">
                <a:latin typeface="Segoe UI" panose="020B0502040204020203" pitchFamily="34" charset="0"/>
                <a:ea typeface="Tahoma" panose="020B0604030504040204" pitchFamily="34" charset="0"/>
                <a:cs typeface="Segoe UI" panose="020B0502040204020203" pitchFamily="34" charset="0"/>
              </a:rPr>
              <a:t>Defined CR template</a:t>
            </a:r>
          </a:p>
          <a:p>
            <a:pPr marL="137156" indent="-137156">
              <a:lnSpc>
                <a:spcPct val="200000"/>
              </a:lnSpc>
              <a:buClr>
                <a:srgbClr val="23408F"/>
              </a:buClr>
              <a:buFont typeface="Wingdings" panose="05000000000000000000" pitchFamily="2" charset="2"/>
              <a:buChar char="§"/>
            </a:pPr>
            <a:r>
              <a:rPr lang="en-US" sz="900">
                <a:latin typeface="Segoe UI" panose="020B0502040204020203" pitchFamily="34" charset="0"/>
                <a:ea typeface="Tahoma" panose="020B0604030504040204" pitchFamily="34" charset="0"/>
                <a:cs typeface="Segoe UI" panose="020B0502040204020203" pitchFamily="34" charset="0"/>
              </a:rPr>
              <a:t>Prioritization</a:t>
            </a:r>
          </a:p>
        </p:txBody>
      </p:sp>
      <p:sp>
        <p:nvSpPr>
          <p:cNvPr id="50" name="TextBox 49">
            <a:extLst>
              <a:ext uri="{FF2B5EF4-FFF2-40B4-BE49-F238E27FC236}">
                <a16:creationId xmlns:a16="http://schemas.microsoft.com/office/drawing/2014/main" id="{3F743386-9167-4868-AF85-0FC419A8AEB9}"/>
              </a:ext>
            </a:extLst>
          </p:cNvPr>
          <p:cNvSpPr txBox="1"/>
          <p:nvPr/>
        </p:nvSpPr>
        <p:spPr>
          <a:xfrm>
            <a:off x="2587494" y="2120344"/>
            <a:ext cx="1983850" cy="880241"/>
          </a:xfrm>
          <a:prstGeom prst="rect">
            <a:avLst/>
          </a:prstGeom>
          <a:noFill/>
        </p:spPr>
        <p:txBody>
          <a:bodyPr wrap="square" rtlCol="0">
            <a:spAutoFit/>
          </a:bodyPr>
          <a:lstStyle/>
          <a:p>
            <a:pPr marL="137156" indent="-137156">
              <a:lnSpc>
                <a:spcPct val="200000"/>
              </a:lnSpc>
              <a:buClr>
                <a:srgbClr val="23408F"/>
              </a:buClr>
              <a:buFont typeface="Wingdings" panose="05000000000000000000" pitchFamily="2" charset="2"/>
              <a:buChar char="§"/>
            </a:pPr>
            <a:r>
              <a:rPr lang="en-US" sz="900">
                <a:latin typeface="Segoe UI" panose="020B0502040204020203" pitchFamily="34" charset="0"/>
                <a:ea typeface="Tahoma" panose="020B0604030504040204" pitchFamily="34" charset="0"/>
                <a:cs typeface="Segoe UI" panose="020B0502040204020203" pitchFamily="34" charset="0"/>
              </a:rPr>
              <a:t>Feasibility &amp; Impact Analysis</a:t>
            </a:r>
          </a:p>
          <a:p>
            <a:pPr marL="137156" indent="-137156">
              <a:lnSpc>
                <a:spcPct val="200000"/>
              </a:lnSpc>
              <a:buClr>
                <a:srgbClr val="23408F"/>
              </a:buClr>
              <a:buFont typeface="Wingdings" panose="05000000000000000000" pitchFamily="2" charset="2"/>
              <a:buChar char="§"/>
            </a:pPr>
            <a:r>
              <a:rPr lang="en-US" sz="900">
                <a:latin typeface="Segoe UI" panose="020B0502040204020203" pitchFamily="34" charset="0"/>
                <a:ea typeface="Tahoma" panose="020B0604030504040204" pitchFamily="34" charset="0"/>
                <a:cs typeface="Segoe UI" panose="020B0502040204020203" pitchFamily="34" charset="0"/>
              </a:rPr>
              <a:t>CR cost projections</a:t>
            </a:r>
          </a:p>
          <a:p>
            <a:pPr marL="137156" indent="-137156">
              <a:lnSpc>
                <a:spcPct val="200000"/>
              </a:lnSpc>
              <a:buClr>
                <a:srgbClr val="23408F"/>
              </a:buClr>
              <a:buFont typeface="Wingdings" panose="05000000000000000000" pitchFamily="2" charset="2"/>
              <a:buChar char="§"/>
            </a:pPr>
            <a:r>
              <a:rPr lang="en-US" sz="900">
                <a:latin typeface="Segoe UI" panose="020B0502040204020203" pitchFamily="34" charset="0"/>
                <a:ea typeface="Tahoma" panose="020B0604030504040204" pitchFamily="34" charset="0"/>
                <a:cs typeface="Segoe UI" panose="020B0502040204020203" pitchFamily="34" charset="0"/>
              </a:rPr>
              <a:t>Project Schedule Impact</a:t>
            </a:r>
          </a:p>
        </p:txBody>
      </p:sp>
      <p:sp>
        <p:nvSpPr>
          <p:cNvPr id="51" name="TextBox 50">
            <a:extLst>
              <a:ext uri="{FF2B5EF4-FFF2-40B4-BE49-F238E27FC236}">
                <a16:creationId xmlns:a16="http://schemas.microsoft.com/office/drawing/2014/main" id="{D4F687A0-0541-4756-BB7A-0BA75DD5BD7D}"/>
              </a:ext>
            </a:extLst>
          </p:cNvPr>
          <p:cNvSpPr txBox="1"/>
          <p:nvPr/>
        </p:nvSpPr>
        <p:spPr>
          <a:xfrm>
            <a:off x="4660262" y="2120346"/>
            <a:ext cx="1609805" cy="880241"/>
          </a:xfrm>
          <a:prstGeom prst="rect">
            <a:avLst/>
          </a:prstGeom>
          <a:noFill/>
        </p:spPr>
        <p:txBody>
          <a:bodyPr wrap="square" rtlCol="0">
            <a:spAutoFit/>
          </a:bodyPr>
          <a:lstStyle/>
          <a:p>
            <a:pPr marL="137156" indent="-137156">
              <a:lnSpc>
                <a:spcPct val="200000"/>
              </a:lnSpc>
              <a:buClr>
                <a:srgbClr val="23408F"/>
              </a:buClr>
              <a:buFont typeface="Wingdings" panose="05000000000000000000" pitchFamily="2" charset="2"/>
              <a:buChar char="§"/>
            </a:pPr>
            <a:r>
              <a:rPr lang="en-US" sz="900">
                <a:latin typeface="Segoe UI" panose="020B0502040204020203" pitchFamily="34" charset="0"/>
                <a:ea typeface="Tahoma" panose="020B0604030504040204" pitchFamily="34" charset="0"/>
                <a:cs typeface="Segoe UI" panose="020B0502040204020203" pitchFamily="34" charset="0"/>
              </a:rPr>
              <a:t>CR Discussion</a:t>
            </a:r>
          </a:p>
          <a:p>
            <a:pPr marL="137156" indent="-137156">
              <a:lnSpc>
                <a:spcPct val="200000"/>
              </a:lnSpc>
              <a:buClr>
                <a:srgbClr val="23408F"/>
              </a:buClr>
              <a:buFont typeface="Wingdings" panose="05000000000000000000" pitchFamily="2" charset="2"/>
              <a:buChar char="§"/>
            </a:pPr>
            <a:r>
              <a:rPr lang="en-US" sz="900">
                <a:latin typeface="Segoe UI" panose="020B0502040204020203" pitchFamily="34" charset="0"/>
                <a:ea typeface="Tahoma" panose="020B0604030504040204" pitchFamily="34" charset="0"/>
                <a:cs typeface="Segoe UI" panose="020B0502040204020203" pitchFamily="34" charset="0"/>
              </a:rPr>
              <a:t>Feature Realignment</a:t>
            </a:r>
          </a:p>
          <a:p>
            <a:pPr marL="137156" indent="-137156">
              <a:lnSpc>
                <a:spcPct val="200000"/>
              </a:lnSpc>
              <a:buClr>
                <a:srgbClr val="23408F"/>
              </a:buClr>
              <a:buFont typeface="Wingdings" panose="05000000000000000000" pitchFamily="2" charset="2"/>
              <a:buChar char="§"/>
            </a:pPr>
            <a:r>
              <a:rPr lang="en-US" sz="900">
                <a:latin typeface="Segoe UI" panose="020B0502040204020203" pitchFamily="34" charset="0"/>
                <a:ea typeface="Tahoma" panose="020B0604030504040204" pitchFamily="34" charset="0"/>
                <a:cs typeface="Segoe UI" panose="020B0502040204020203" pitchFamily="34" charset="0"/>
              </a:rPr>
              <a:t>Approval &amp; Sign-off</a:t>
            </a:r>
          </a:p>
        </p:txBody>
      </p:sp>
      <p:sp>
        <p:nvSpPr>
          <p:cNvPr id="52" name="TextBox 51">
            <a:extLst>
              <a:ext uri="{FF2B5EF4-FFF2-40B4-BE49-F238E27FC236}">
                <a16:creationId xmlns:a16="http://schemas.microsoft.com/office/drawing/2014/main" id="{539460B9-5550-43EE-B177-D99B5A9A6B12}"/>
              </a:ext>
            </a:extLst>
          </p:cNvPr>
          <p:cNvSpPr txBox="1"/>
          <p:nvPr/>
        </p:nvSpPr>
        <p:spPr>
          <a:xfrm>
            <a:off x="6655692" y="2120346"/>
            <a:ext cx="1902810" cy="326243"/>
          </a:xfrm>
          <a:prstGeom prst="rect">
            <a:avLst/>
          </a:prstGeom>
          <a:noFill/>
        </p:spPr>
        <p:txBody>
          <a:bodyPr wrap="square" rtlCol="0">
            <a:spAutoFit/>
          </a:bodyPr>
          <a:lstStyle/>
          <a:p>
            <a:pPr marL="137156" indent="-137156">
              <a:lnSpc>
                <a:spcPct val="200000"/>
              </a:lnSpc>
              <a:buClr>
                <a:srgbClr val="23408F"/>
              </a:buClr>
              <a:buFont typeface="Wingdings" panose="05000000000000000000" pitchFamily="2" charset="2"/>
              <a:buChar char="§"/>
            </a:pPr>
            <a:r>
              <a:rPr lang="en-US" sz="900">
                <a:latin typeface="Segoe UI" panose="020B0502040204020203" pitchFamily="34" charset="0"/>
                <a:ea typeface="Tahoma" panose="020B0604030504040204" pitchFamily="34" charset="0"/>
                <a:cs typeface="Segoe UI" panose="020B0502040204020203" pitchFamily="34" charset="0"/>
              </a:rPr>
              <a:t>Included as part of Backlog</a:t>
            </a:r>
          </a:p>
        </p:txBody>
      </p:sp>
      <p:cxnSp>
        <p:nvCxnSpPr>
          <p:cNvPr id="53" name="Connector: Elbow 52">
            <a:extLst>
              <a:ext uri="{FF2B5EF4-FFF2-40B4-BE49-F238E27FC236}">
                <a16:creationId xmlns:a16="http://schemas.microsoft.com/office/drawing/2014/main" id="{5E29DE85-D503-45C6-9032-EA025CD6217C}"/>
              </a:ext>
            </a:extLst>
          </p:cNvPr>
          <p:cNvCxnSpPr>
            <a:cxnSpLocks/>
            <a:stCxn id="45" idx="0"/>
            <a:endCxn id="41" idx="0"/>
          </p:cNvCxnSpPr>
          <p:nvPr/>
        </p:nvCxnSpPr>
        <p:spPr>
          <a:xfrm rot="16200000" flipV="1">
            <a:off x="3526659" y="-394312"/>
            <a:ext cx="12700" cy="4080937"/>
          </a:xfrm>
          <a:prstGeom prst="bentConnector3">
            <a:avLst>
              <a:gd name="adj1" fmla="val 1800000"/>
            </a:avLst>
          </a:prstGeom>
          <a:ln>
            <a:solidFill>
              <a:srgbClr val="3B4F6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0F27149-2ECC-4BC3-BFCC-1FCA07146953}"/>
              </a:ext>
            </a:extLst>
          </p:cNvPr>
          <p:cNvSpPr txBox="1"/>
          <p:nvPr/>
        </p:nvSpPr>
        <p:spPr>
          <a:xfrm>
            <a:off x="1288984" y="3455553"/>
            <a:ext cx="2364751" cy="253916"/>
          </a:xfrm>
          <a:prstGeom prst="rect">
            <a:avLst/>
          </a:prstGeom>
          <a:noFill/>
        </p:spPr>
        <p:txBody>
          <a:bodyPr wrap="none" rtlCol="0">
            <a:spAutoFit/>
          </a:bodyPr>
          <a:lstStyle/>
          <a:p>
            <a:pPr algn="ctr"/>
            <a:r>
              <a:rPr lang="en-US" sz="1050" b="1">
                <a:solidFill>
                  <a:srgbClr val="315A76"/>
                </a:solidFill>
                <a:latin typeface="Segoe UI" panose="020B0502040204020203" pitchFamily="34" charset="0"/>
                <a:ea typeface="Tahoma" panose="020B0604030504040204" pitchFamily="34" charset="0"/>
                <a:cs typeface="Segoe UI" panose="020B0502040204020203" pitchFamily="34" charset="0"/>
              </a:rPr>
              <a:t>Request for Information/Rejection</a:t>
            </a:r>
          </a:p>
        </p:txBody>
      </p:sp>
      <p:cxnSp>
        <p:nvCxnSpPr>
          <p:cNvPr id="54" name="Connector: Elbow 53">
            <a:extLst>
              <a:ext uri="{FF2B5EF4-FFF2-40B4-BE49-F238E27FC236}">
                <a16:creationId xmlns:a16="http://schemas.microsoft.com/office/drawing/2014/main" id="{A8D38181-FFDC-4FB0-9369-3EFB390041B8}"/>
              </a:ext>
            </a:extLst>
          </p:cNvPr>
          <p:cNvCxnSpPr>
            <a:cxnSpLocks/>
          </p:cNvCxnSpPr>
          <p:nvPr/>
        </p:nvCxnSpPr>
        <p:spPr>
          <a:xfrm rot="5400000">
            <a:off x="2522250" y="2141358"/>
            <a:ext cx="1" cy="2024999"/>
          </a:xfrm>
          <a:prstGeom prst="bentConnector3">
            <a:avLst>
              <a:gd name="adj1" fmla="val 22860100000"/>
            </a:avLst>
          </a:prstGeom>
          <a:ln>
            <a:solidFill>
              <a:srgbClr val="3B4F60"/>
            </a:solidFill>
            <a:tailEnd type="triangle"/>
          </a:ln>
        </p:spPr>
        <p:style>
          <a:lnRef idx="1">
            <a:schemeClr val="accent1"/>
          </a:lnRef>
          <a:fillRef idx="0">
            <a:schemeClr val="accent1"/>
          </a:fillRef>
          <a:effectRef idx="0">
            <a:schemeClr val="accent1"/>
          </a:effectRef>
          <a:fontRef idx="minor">
            <a:schemeClr val="tx1"/>
          </a:fontRef>
        </p:style>
      </p:cxnSp>
      <p:pic>
        <p:nvPicPr>
          <p:cNvPr id="82" name="Picture 81">
            <a:extLst>
              <a:ext uri="{FF2B5EF4-FFF2-40B4-BE49-F238E27FC236}">
                <a16:creationId xmlns:a16="http://schemas.microsoft.com/office/drawing/2014/main" id="{824540CC-97E3-4875-B0C8-7680A95A5B15}"/>
              </a:ext>
            </a:extLst>
          </p:cNvPr>
          <p:cNvPicPr>
            <a:picLocks noChangeAspect="1"/>
          </p:cNvPicPr>
          <p:nvPr/>
        </p:nvPicPr>
        <p:blipFill rotWithShape="1">
          <a:blip r:embed="rId2" cstate="screen">
            <a:alphaModFix amt="50000"/>
            <a:extLst>
              <a:ext uri="{28A0092B-C50C-407E-A947-70E740481C1C}">
                <a14:useLocalDpi xmlns:a14="http://schemas.microsoft.com/office/drawing/2010/main"/>
              </a:ext>
            </a:extLst>
          </a:blip>
          <a:srcRect l="9918"/>
          <a:stretch/>
        </p:blipFill>
        <p:spPr>
          <a:xfrm>
            <a:off x="328352" y="3726358"/>
            <a:ext cx="8394309" cy="308891"/>
          </a:xfrm>
          <a:prstGeom prst="rect">
            <a:avLst/>
          </a:prstGeom>
        </p:spPr>
      </p:pic>
      <p:sp>
        <p:nvSpPr>
          <p:cNvPr id="3" name="Rectangle 2">
            <a:extLst>
              <a:ext uri="{FF2B5EF4-FFF2-40B4-BE49-F238E27FC236}">
                <a16:creationId xmlns:a16="http://schemas.microsoft.com/office/drawing/2014/main" id="{BEC69628-0F7C-ED7B-25B2-7F2AD0D11FF6}"/>
              </a:ext>
            </a:extLst>
          </p:cNvPr>
          <p:cNvSpPr/>
          <p:nvPr/>
        </p:nvSpPr>
        <p:spPr>
          <a:xfrm>
            <a:off x="4965793" y="64083"/>
            <a:ext cx="3737693" cy="516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 be updated</a:t>
            </a:r>
          </a:p>
          <a:p>
            <a:pPr algn="ctr"/>
            <a:r>
              <a:rPr lang="en-US"/>
              <a:t>(Current slide used from old deck)</a:t>
            </a:r>
            <a:endParaRPr lang="en-IN"/>
          </a:p>
        </p:txBody>
      </p:sp>
    </p:spTree>
    <p:extLst>
      <p:ext uri="{BB962C8B-B14F-4D97-AF65-F5344CB8AC3E}">
        <p14:creationId xmlns:p14="http://schemas.microsoft.com/office/powerpoint/2010/main" val="149953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E9C12-CCC4-41F0-B794-392894F1648A}"/>
              </a:ext>
            </a:extLst>
          </p:cNvPr>
          <p:cNvSpPr>
            <a:spLocks noGrp="1"/>
          </p:cNvSpPr>
          <p:nvPr>
            <p:ph type="title"/>
          </p:nvPr>
        </p:nvSpPr>
        <p:spPr/>
        <p:txBody>
          <a:bodyPr>
            <a:normAutofit/>
          </a:bodyPr>
          <a:lstStyle/>
          <a:p>
            <a:r>
              <a:rPr lang="en-US"/>
              <a:t>Governance &amp; Communication Model </a:t>
            </a:r>
          </a:p>
        </p:txBody>
      </p:sp>
      <p:pic>
        <p:nvPicPr>
          <p:cNvPr id="82" name="Picture 81">
            <a:extLst>
              <a:ext uri="{FF2B5EF4-FFF2-40B4-BE49-F238E27FC236}">
                <a16:creationId xmlns:a16="http://schemas.microsoft.com/office/drawing/2014/main" id="{824540CC-97E3-4875-B0C8-7680A95A5B15}"/>
              </a:ext>
            </a:extLst>
          </p:cNvPr>
          <p:cNvPicPr>
            <a:picLocks noChangeAspect="1"/>
          </p:cNvPicPr>
          <p:nvPr/>
        </p:nvPicPr>
        <p:blipFill rotWithShape="1">
          <a:blip r:embed="rId2" cstate="screen">
            <a:alphaModFix amt="50000"/>
            <a:extLst>
              <a:ext uri="{28A0092B-C50C-407E-A947-70E740481C1C}">
                <a14:useLocalDpi xmlns:a14="http://schemas.microsoft.com/office/drawing/2010/main"/>
              </a:ext>
            </a:extLst>
          </a:blip>
          <a:srcRect l="9918"/>
          <a:stretch/>
        </p:blipFill>
        <p:spPr>
          <a:xfrm>
            <a:off x="328352" y="3577273"/>
            <a:ext cx="8394309" cy="308891"/>
          </a:xfrm>
          <a:prstGeom prst="rect">
            <a:avLst/>
          </a:prstGeom>
        </p:spPr>
      </p:pic>
      <p:sp>
        <p:nvSpPr>
          <p:cNvPr id="3" name="Rectangle 2">
            <a:extLst>
              <a:ext uri="{FF2B5EF4-FFF2-40B4-BE49-F238E27FC236}">
                <a16:creationId xmlns:a16="http://schemas.microsoft.com/office/drawing/2014/main" id="{0000AE32-87BE-8E43-9AF4-6F9A6CC7B20E}"/>
              </a:ext>
            </a:extLst>
          </p:cNvPr>
          <p:cNvSpPr/>
          <p:nvPr/>
        </p:nvSpPr>
        <p:spPr bwMode="auto">
          <a:xfrm>
            <a:off x="1185265" y="922575"/>
            <a:ext cx="5382617" cy="780634"/>
          </a:xfrm>
          <a:prstGeom prst="rect">
            <a:avLst/>
          </a:prstGeom>
          <a:solidFill>
            <a:schemeClr val="bg1">
              <a:lumMod val="95000"/>
            </a:schemeClr>
          </a:solidFill>
          <a:ln w="6350" cap="flat" cmpd="sng" algn="ctr">
            <a:solidFill>
              <a:schemeClr val="bg1">
                <a:lumMod val="75000"/>
              </a:schemeClr>
            </a:solidFill>
            <a:prstDash val="solid"/>
            <a:round/>
            <a:headEnd type="none" w="med" len="med"/>
            <a:tailEnd type="none" w="med" len="med"/>
          </a:ln>
          <a:effectLst/>
        </p:spPr>
        <p:txBody>
          <a:bodyPr vert="horz" wrap="square" lIns="46828" tIns="23413" rIns="46828" bIns="23413" numCol="1" rtlCol="0" anchor="t" anchorCtr="0" compatLnSpc="1">
            <a:prstTxWarp prst="textNoShape">
              <a:avLst/>
            </a:prstTxWarp>
          </a:bodyPr>
          <a:lstStyle/>
          <a:p>
            <a:pPr defTabSz="468239" eaLnBrk="0" fontAlgn="base" hangingPunct="0">
              <a:spcBef>
                <a:spcPct val="0"/>
              </a:spcBef>
              <a:spcAft>
                <a:spcPct val="0"/>
              </a:spcAft>
            </a:pPr>
            <a:endParaRPr lang="en-US" sz="1500" b="1">
              <a:latin typeface="Segoe UI" panose="020B0502040204020203" pitchFamily="34" charset="0"/>
              <a:ea typeface="ＭＳ Ｐゴシック" pitchFamily="-12" charset="-128"/>
              <a:cs typeface="Segoe UI" panose="020B0502040204020203" pitchFamily="34" charset="0"/>
            </a:endParaRPr>
          </a:p>
        </p:txBody>
      </p:sp>
      <p:sp>
        <p:nvSpPr>
          <p:cNvPr id="4" name="Rectangle 3">
            <a:extLst>
              <a:ext uri="{FF2B5EF4-FFF2-40B4-BE49-F238E27FC236}">
                <a16:creationId xmlns:a16="http://schemas.microsoft.com/office/drawing/2014/main" id="{9D31800B-986A-7C35-37A2-22DA082F499B}"/>
              </a:ext>
            </a:extLst>
          </p:cNvPr>
          <p:cNvSpPr/>
          <p:nvPr/>
        </p:nvSpPr>
        <p:spPr bwMode="auto">
          <a:xfrm>
            <a:off x="1185265" y="1935018"/>
            <a:ext cx="5382617" cy="780634"/>
          </a:xfrm>
          <a:prstGeom prst="rect">
            <a:avLst/>
          </a:prstGeom>
          <a:solidFill>
            <a:schemeClr val="bg1">
              <a:lumMod val="95000"/>
            </a:schemeClr>
          </a:solidFill>
          <a:ln w="6350" cap="flat" cmpd="sng" algn="ctr">
            <a:solidFill>
              <a:schemeClr val="bg1">
                <a:lumMod val="75000"/>
              </a:schemeClr>
            </a:solidFill>
            <a:prstDash val="solid"/>
            <a:round/>
            <a:headEnd type="none" w="med" len="med"/>
            <a:tailEnd type="none" w="med" len="med"/>
          </a:ln>
          <a:effectLst/>
        </p:spPr>
        <p:txBody>
          <a:bodyPr vert="horz" wrap="square" lIns="46828" tIns="23413" rIns="46828" bIns="23413" numCol="1" rtlCol="0" anchor="t" anchorCtr="0" compatLnSpc="1">
            <a:prstTxWarp prst="textNoShape">
              <a:avLst/>
            </a:prstTxWarp>
          </a:bodyPr>
          <a:lstStyle/>
          <a:p>
            <a:pPr defTabSz="468239" eaLnBrk="0" fontAlgn="base" hangingPunct="0">
              <a:spcBef>
                <a:spcPct val="0"/>
              </a:spcBef>
              <a:spcAft>
                <a:spcPct val="0"/>
              </a:spcAft>
            </a:pPr>
            <a:endParaRPr lang="en-US" sz="1500" b="1">
              <a:latin typeface="Segoe UI" panose="020B0502040204020203" pitchFamily="34" charset="0"/>
              <a:ea typeface="ＭＳ Ｐゴシック" pitchFamily="-12" charset="-128"/>
              <a:cs typeface="Segoe UI" panose="020B0502040204020203" pitchFamily="34" charset="0"/>
            </a:endParaRPr>
          </a:p>
        </p:txBody>
      </p:sp>
      <p:sp>
        <p:nvSpPr>
          <p:cNvPr id="5" name="Rectangle 4">
            <a:extLst>
              <a:ext uri="{FF2B5EF4-FFF2-40B4-BE49-F238E27FC236}">
                <a16:creationId xmlns:a16="http://schemas.microsoft.com/office/drawing/2014/main" id="{EECF58AF-598E-9C99-EA4E-847CA69C6757}"/>
              </a:ext>
            </a:extLst>
          </p:cNvPr>
          <p:cNvSpPr/>
          <p:nvPr/>
        </p:nvSpPr>
        <p:spPr bwMode="auto">
          <a:xfrm>
            <a:off x="1185265" y="3030575"/>
            <a:ext cx="5382617" cy="780634"/>
          </a:xfrm>
          <a:prstGeom prst="rect">
            <a:avLst/>
          </a:prstGeom>
          <a:solidFill>
            <a:schemeClr val="bg1">
              <a:lumMod val="95000"/>
            </a:schemeClr>
          </a:solidFill>
          <a:ln w="6350" cap="flat" cmpd="sng" algn="ctr">
            <a:solidFill>
              <a:schemeClr val="bg1">
                <a:lumMod val="75000"/>
              </a:schemeClr>
            </a:solidFill>
            <a:prstDash val="solid"/>
            <a:round/>
            <a:headEnd type="none" w="med" len="med"/>
            <a:tailEnd type="none" w="med" len="med"/>
          </a:ln>
          <a:effectLst/>
        </p:spPr>
        <p:txBody>
          <a:bodyPr vert="horz" wrap="square" lIns="46828" tIns="23413" rIns="46828" bIns="23413" numCol="1" rtlCol="0" anchor="t" anchorCtr="0" compatLnSpc="1">
            <a:prstTxWarp prst="textNoShape">
              <a:avLst/>
            </a:prstTxWarp>
          </a:bodyPr>
          <a:lstStyle/>
          <a:p>
            <a:pPr defTabSz="468239" eaLnBrk="0" fontAlgn="base" hangingPunct="0">
              <a:spcBef>
                <a:spcPct val="0"/>
              </a:spcBef>
              <a:spcAft>
                <a:spcPct val="0"/>
              </a:spcAft>
            </a:pPr>
            <a:endParaRPr lang="en-US" sz="1500" b="1">
              <a:latin typeface="Segoe UI" panose="020B0502040204020203" pitchFamily="34" charset="0"/>
              <a:ea typeface="ＭＳ Ｐゴシック" pitchFamily="-12" charset="-128"/>
              <a:cs typeface="Segoe UI" panose="020B0502040204020203" pitchFamily="34" charset="0"/>
            </a:endParaRPr>
          </a:p>
        </p:txBody>
      </p:sp>
      <p:sp>
        <p:nvSpPr>
          <p:cNvPr id="6" name="Rectangle 5">
            <a:extLst>
              <a:ext uri="{FF2B5EF4-FFF2-40B4-BE49-F238E27FC236}">
                <a16:creationId xmlns:a16="http://schemas.microsoft.com/office/drawing/2014/main" id="{CBECEDCE-AF6D-0684-61F8-AAABE891827D}"/>
              </a:ext>
            </a:extLst>
          </p:cNvPr>
          <p:cNvSpPr/>
          <p:nvPr/>
        </p:nvSpPr>
        <p:spPr bwMode="auto">
          <a:xfrm>
            <a:off x="1185265" y="3884588"/>
            <a:ext cx="5382617" cy="780634"/>
          </a:xfrm>
          <a:prstGeom prst="rect">
            <a:avLst/>
          </a:prstGeom>
          <a:solidFill>
            <a:schemeClr val="bg1">
              <a:lumMod val="95000"/>
            </a:schemeClr>
          </a:solidFill>
          <a:ln w="6350" cap="flat" cmpd="sng" algn="ctr">
            <a:solidFill>
              <a:schemeClr val="bg1">
                <a:lumMod val="75000"/>
              </a:schemeClr>
            </a:solidFill>
            <a:prstDash val="solid"/>
            <a:round/>
            <a:headEnd type="none" w="med" len="med"/>
            <a:tailEnd type="none" w="med" len="med"/>
          </a:ln>
          <a:effectLst/>
        </p:spPr>
        <p:txBody>
          <a:bodyPr vert="horz" wrap="square" lIns="46828" tIns="23413" rIns="46828" bIns="23413" numCol="1" rtlCol="0" anchor="t" anchorCtr="0" compatLnSpc="1">
            <a:prstTxWarp prst="textNoShape">
              <a:avLst/>
            </a:prstTxWarp>
          </a:bodyPr>
          <a:lstStyle/>
          <a:p>
            <a:pPr defTabSz="468239" eaLnBrk="0" fontAlgn="base" hangingPunct="0">
              <a:spcBef>
                <a:spcPct val="0"/>
              </a:spcBef>
              <a:spcAft>
                <a:spcPct val="0"/>
              </a:spcAft>
            </a:pPr>
            <a:endParaRPr lang="en-US" sz="1500" b="1">
              <a:latin typeface="Segoe UI" panose="020B0502040204020203" pitchFamily="34" charset="0"/>
              <a:ea typeface="ＭＳ Ｐゴシック" pitchFamily="-12" charset="-128"/>
              <a:cs typeface="Segoe UI" panose="020B0502040204020203" pitchFamily="34" charset="0"/>
            </a:endParaRPr>
          </a:p>
        </p:txBody>
      </p:sp>
      <p:sp>
        <p:nvSpPr>
          <p:cNvPr id="7" name="Rectangle 6">
            <a:extLst>
              <a:ext uri="{FF2B5EF4-FFF2-40B4-BE49-F238E27FC236}">
                <a16:creationId xmlns:a16="http://schemas.microsoft.com/office/drawing/2014/main" id="{36CBE483-117D-2880-3CAA-3AF291A91BDB}"/>
              </a:ext>
            </a:extLst>
          </p:cNvPr>
          <p:cNvSpPr/>
          <p:nvPr/>
        </p:nvSpPr>
        <p:spPr>
          <a:xfrm>
            <a:off x="140725" y="1935019"/>
            <a:ext cx="899814" cy="780633"/>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1016648"/>
            <a:endParaRPr lang="en-US" sz="1200" b="1" kern="0">
              <a:solidFill>
                <a:schemeClr val="bg1"/>
              </a:solidFill>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C53A8473-B5D4-4C51-0DBA-4F75DA5EB6C3}"/>
              </a:ext>
            </a:extLst>
          </p:cNvPr>
          <p:cNvSpPr/>
          <p:nvPr/>
        </p:nvSpPr>
        <p:spPr>
          <a:xfrm>
            <a:off x="140725" y="3030575"/>
            <a:ext cx="899814" cy="780633"/>
          </a:xfrm>
          <a:prstGeom prst="rect">
            <a:avLst/>
          </a:pr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FC34DA73-17D4-D9C6-78D1-881E44A5E0E8}"/>
              </a:ext>
            </a:extLst>
          </p:cNvPr>
          <p:cNvSpPr/>
          <p:nvPr/>
        </p:nvSpPr>
        <p:spPr>
          <a:xfrm>
            <a:off x="140725" y="3884588"/>
            <a:ext cx="899814" cy="780633"/>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1016648"/>
            <a:endParaRPr lang="en-US" sz="1200" b="1" kern="0">
              <a:solidFill>
                <a:schemeClr val="bg1"/>
              </a:solidFill>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E26C0DF6-50B9-0DCC-94F0-A14F314A72AF}"/>
              </a:ext>
            </a:extLst>
          </p:cNvPr>
          <p:cNvSpPr/>
          <p:nvPr/>
        </p:nvSpPr>
        <p:spPr>
          <a:xfrm>
            <a:off x="140725" y="922576"/>
            <a:ext cx="899814" cy="780633"/>
          </a:xfrm>
          <a:prstGeom prst="rect">
            <a:avLst/>
          </a:pr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11" name="Straight Arrow Connector 10">
            <a:extLst>
              <a:ext uri="{FF2B5EF4-FFF2-40B4-BE49-F238E27FC236}">
                <a16:creationId xmlns:a16="http://schemas.microsoft.com/office/drawing/2014/main" id="{C4DC6C1C-D60B-96EC-942D-DA1982D30600}"/>
              </a:ext>
            </a:extLst>
          </p:cNvPr>
          <p:cNvCxnSpPr/>
          <p:nvPr/>
        </p:nvCxnSpPr>
        <p:spPr bwMode="auto">
          <a:xfrm>
            <a:off x="4666489" y="2283407"/>
            <a:ext cx="629372" cy="1137"/>
          </a:xfrm>
          <a:prstGeom prst="straightConnector1">
            <a:avLst/>
          </a:prstGeom>
          <a:solidFill>
            <a:schemeClr val="bg1"/>
          </a:solidFill>
          <a:ln w="9525" cap="flat" cmpd="sng" algn="ctr">
            <a:noFill/>
            <a:prstDash val="lgDash"/>
            <a:round/>
            <a:headEnd type="arrow"/>
            <a:tailEnd type="arrow"/>
          </a:ln>
          <a:effectLst/>
        </p:spPr>
      </p:cxnSp>
      <p:cxnSp>
        <p:nvCxnSpPr>
          <p:cNvPr id="12" name="Straight Arrow Connector 11">
            <a:extLst>
              <a:ext uri="{FF2B5EF4-FFF2-40B4-BE49-F238E27FC236}">
                <a16:creationId xmlns:a16="http://schemas.microsoft.com/office/drawing/2014/main" id="{CF2A7A59-2DCE-F1CF-3BD1-86C07D17A252}"/>
              </a:ext>
            </a:extLst>
          </p:cNvPr>
          <p:cNvCxnSpPr/>
          <p:nvPr/>
        </p:nvCxnSpPr>
        <p:spPr bwMode="auto">
          <a:xfrm>
            <a:off x="4666489" y="3142415"/>
            <a:ext cx="629372" cy="1137"/>
          </a:xfrm>
          <a:prstGeom prst="straightConnector1">
            <a:avLst/>
          </a:prstGeom>
          <a:solidFill>
            <a:schemeClr val="bg1"/>
          </a:solidFill>
          <a:ln w="9525" cap="flat" cmpd="sng" algn="ctr">
            <a:noFill/>
            <a:prstDash val="lgDash"/>
            <a:round/>
            <a:headEnd type="arrow"/>
            <a:tailEnd type="arrow"/>
          </a:ln>
          <a:effectLst/>
        </p:spPr>
      </p:cxnSp>
      <p:cxnSp>
        <p:nvCxnSpPr>
          <p:cNvPr id="13" name="Straight Arrow Connector 12">
            <a:extLst>
              <a:ext uri="{FF2B5EF4-FFF2-40B4-BE49-F238E27FC236}">
                <a16:creationId xmlns:a16="http://schemas.microsoft.com/office/drawing/2014/main" id="{9E41D80A-600E-0D00-D6E9-253801519D7E}"/>
              </a:ext>
            </a:extLst>
          </p:cNvPr>
          <p:cNvCxnSpPr/>
          <p:nvPr/>
        </p:nvCxnSpPr>
        <p:spPr bwMode="auto">
          <a:xfrm>
            <a:off x="4688911" y="4243538"/>
            <a:ext cx="626000" cy="1137"/>
          </a:xfrm>
          <a:prstGeom prst="straightConnector1">
            <a:avLst/>
          </a:prstGeom>
          <a:solidFill>
            <a:schemeClr val="bg1"/>
          </a:solidFill>
          <a:ln w="9525" cap="flat" cmpd="sng" algn="ctr">
            <a:noFill/>
            <a:prstDash val="lgDash"/>
            <a:round/>
            <a:headEnd type="arrow"/>
            <a:tailEnd type="arrow"/>
          </a:ln>
          <a:effectLst/>
        </p:spPr>
      </p:cxnSp>
      <p:cxnSp>
        <p:nvCxnSpPr>
          <p:cNvPr id="14" name="Straight Arrow Connector 13">
            <a:extLst>
              <a:ext uri="{FF2B5EF4-FFF2-40B4-BE49-F238E27FC236}">
                <a16:creationId xmlns:a16="http://schemas.microsoft.com/office/drawing/2014/main" id="{55BCF88A-3D23-231D-6253-12772E2BB57C}"/>
              </a:ext>
            </a:extLst>
          </p:cNvPr>
          <p:cNvCxnSpPr/>
          <p:nvPr/>
        </p:nvCxnSpPr>
        <p:spPr bwMode="auto">
          <a:xfrm>
            <a:off x="2323578" y="2030593"/>
            <a:ext cx="1732817" cy="1137"/>
          </a:xfrm>
          <a:prstGeom prst="straightConnector1">
            <a:avLst/>
          </a:prstGeom>
          <a:solidFill>
            <a:schemeClr val="bg1"/>
          </a:solidFill>
          <a:ln w="9525" cap="flat" cmpd="sng" algn="ctr">
            <a:noFill/>
            <a:prstDash val="lgDash"/>
            <a:round/>
            <a:headEnd type="arrow"/>
            <a:tailEnd type="arrow"/>
          </a:ln>
          <a:effectLst/>
        </p:spPr>
      </p:cxnSp>
      <p:cxnSp>
        <p:nvCxnSpPr>
          <p:cNvPr id="15" name="Straight Arrow Connector 14">
            <a:extLst>
              <a:ext uri="{FF2B5EF4-FFF2-40B4-BE49-F238E27FC236}">
                <a16:creationId xmlns:a16="http://schemas.microsoft.com/office/drawing/2014/main" id="{0CEF9E60-6B55-0B7E-468E-B635CFD954BD}"/>
              </a:ext>
            </a:extLst>
          </p:cNvPr>
          <p:cNvCxnSpPr/>
          <p:nvPr/>
        </p:nvCxnSpPr>
        <p:spPr bwMode="auto">
          <a:xfrm>
            <a:off x="2323578" y="3115706"/>
            <a:ext cx="1732817" cy="1137"/>
          </a:xfrm>
          <a:prstGeom prst="straightConnector1">
            <a:avLst/>
          </a:prstGeom>
          <a:solidFill>
            <a:schemeClr val="bg1"/>
          </a:solidFill>
          <a:ln w="9525" cap="flat" cmpd="sng" algn="ctr">
            <a:noFill/>
            <a:prstDash val="lgDash"/>
            <a:round/>
            <a:headEnd type="arrow"/>
            <a:tailEnd type="arrow"/>
          </a:ln>
          <a:effectLst/>
        </p:spPr>
      </p:cxnSp>
      <p:cxnSp>
        <p:nvCxnSpPr>
          <p:cNvPr id="16" name="Straight Arrow Connector 15">
            <a:extLst>
              <a:ext uri="{FF2B5EF4-FFF2-40B4-BE49-F238E27FC236}">
                <a16:creationId xmlns:a16="http://schemas.microsoft.com/office/drawing/2014/main" id="{25A703B2-A3FE-D8CC-5B25-15C1DCFE98BA}"/>
              </a:ext>
            </a:extLst>
          </p:cNvPr>
          <p:cNvCxnSpPr/>
          <p:nvPr/>
        </p:nvCxnSpPr>
        <p:spPr bwMode="auto">
          <a:xfrm>
            <a:off x="2343934" y="4283909"/>
            <a:ext cx="1730205" cy="1137"/>
          </a:xfrm>
          <a:prstGeom prst="straightConnector1">
            <a:avLst/>
          </a:prstGeom>
          <a:solidFill>
            <a:schemeClr val="bg1"/>
          </a:solidFill>
          <a:ln w="9525" cap="flat" cmpd="sng" algn="ctr">
            <a:noFill/>
            <a:prstDash val="lgDash"/>
            <a:round/>
            <a:headEnd type="arrow"/>
            <a:tailEnd type="arrow"/>
          </a:ln>
          <a:effectLst/>
        </p:spPr>
      </p:cxnSp>
      <p:sp>
        <p:nvSpPr>
          <p:cNvPr id="18" name="Oval 17">
            <a:extLst>
              <a:ext uri="{FF2B5EF4-FFF2-40B4-BE49-F238E27FC236}">
                <a16:creationId xmlns:a16="http://schemas.microsoft.com/office/drawing/2014/main" id="{7037C02B-2399-16F9-78BD-80A4574627F9}"/>
              </a:ext>
            </a:extLst>
          </p:cNvPr>
          <p:cNvSpPr/>
          <p:nvPr/>
        </p:nvSpPr>
        <p:spPr>
          <a:xfrm>
            <a:off x="1574142" y="2113194"/>
            <a:ext cx="251830" cy="2518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p>
        </p:txBody>
      </p:sp>
      <p:grpSp>
        <p:nvGrpSpPr>
          <p:cNvPr id="19" name="Group 18">
            <a:extLst>
              <a:ext uri="{FF2B5EF4-FFF2-40B4-BE49-F238E27FC236}">
                <a16:creationId xmlns:a16="http://schemas.microsoft.com/office/drawing/2014/main" id="{BA185C84-C843-0745-05B4-E1FF56C99D2D}"/>
              </a:ext>
            </a:extLst>
          </p:cNvPr>
          <p:cNvGrpSpPr/>
          <p:nvPr/>
        </p:nvGrpSpPr>
        <p:grpSpPr>
          <a:xfrm>
            <a:off x="1636487" y="2161623"/>
            <a:ext cx="127140" cy="150129"/>
            <a:chOff x="-628820" y="2803824"/>
            <a:chExt cx="353426" cy="417332"/>
          </a:xfrm>
          <a:solidFill>
            <a:schemeClr val="bg1"/>
          </a:solidFill>
        </p:grpSpPr>
        <p:sp>
          <p:nvSpPr>
            <p:cNvPr id="20" name="Freeform: Shape 19">
              <a:extLst>
                <a:ext uri="{FF2B5EF4-FFF2-40B4-BE49-F238E27FC236}">
                  <a16:creationId xmlns:a16="http://schemas.microsoft.com/office/drawing/2014/main" id="{4FB74E3B-405E-23F7-B8DA-CAF604998CF2}"/>
                </a:ext>
              </a:extLst>
            </p:cNvPr>
            <p:cNvSpPr/>
            <p:nvPr/>
          </p:nvSpPr>
          <p:spPr>
            <a:xfrm>
              <a:off x="-554632" y="2803824"/>
              <a:ext cx="203801" cy="203801"/>
            </a:xfrm>
            <a:custGeom>
              <a:avLst/>
              <a:gdLst>
                <a:gd name="connsiteX0" fmla="*/ 204105 w 203800"/>
                <a:gd name="connsiteY0" fmla="*/ 103020 h 203800"/>
                <a:gd name="connsiteX1" fmla="*/ 103020 w 203800"/>
                <a:gd name="connsiteY1" fmla="*/ 204105 h 203800"/>
                <a:gd name="connsiteX2" fmla="*/ 1935 w 203800"/>
                <a:gd name="connsiteY2" fmla="*/ 103020 h 203800"/>
                <a:gd name="connsiteX3" fmla="*/ 103020 w 203800"/>
                <a:gd name="connsiteY3" fmla="*/ 1935 h 203800"/>
                <a:gd name="connsiteX4" fmla="*/ 204105 w 203800"/>
                <a:gd name="connsiteY4" fmla="*/ 103020 h 20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00" h="203800">
                  <a:moveTo>
                    <a:pt x="204105" y="103020"/>
                  </a:moveTo>
                  <a:cubicBezTo>
                    <a:pt x="204105" y="158848"/>
                    <a:pt x="158848" y="204105"/>
                    <a:pt x="103020" y="204105"/>
                  </a:cubicBezTo>
                  <a:cubicBezTo>
                    <a:pt x="47192" y="204105"/>
                    <a:pt x="1935" y="158848"/>
                    <a:pt x="1935" y="103020"/>
                  </a:cubicBezTo>
                  <a:cubicBezTo>
                    <a:pt x="1935" y="47192"/>
                    <a:pt x="47192" y="1935"/>
                    <a:pt x="103020" y="1935"/>
                  </a:cubicBezTo>
                  <a:cubicBezTo>
                    <a:pt x="158848" y="1935"/>
                    <a:pt x="204105" y="47192"/>
                    <a:pt x="204105" y="103020"/>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sp>
          <p:nvSpPr>
            <p:cNvPr id="21" name="Freeform: Shape 20">
              <a:extLst>
                <a:ext uri="{FF2B5EF4-FFF2-40B4-BE49-F238E27FC236}">
                  <a16:creationId xmlns:a16="http://schemas.microsoft.com/office/drawing/2014/main" id="{326B6F28-DC16-61C7-BA14-9305796B338E}"/>
                </a:ext>
              </a:extLst>
            </p:cNvPr>
            <p:cNvSpPr/>
            <p:nvPr/>
          </p:nvSpPr>
          <p:spPr>
            <a:xfrm>
              <a:off x="-628820" y="3030254"/>
              <a:ext cx="353426" cy="190902"/>
            </a:xfrm>
            <a:custGeom>
              <a:avLst/>
              <a:gdLst>
                <a:gd name="connsiteX0" fmla="*/ 216376 w 353426"/>
                <a:gd name="connsiteY0" fmla="*/ 1968 h 190901"/>
                <a:gd name="connsiteX1" fmla="*/ 214945 w 353426"/>
                <a:gd name="connsiteY1" fmla="*/ 1935 h 190901"/>
                <a:gd name="connsiteX2" fmla="*/ 139469 w 353426"/>
                <a:gd name="connsiteY2" fmla="*/ 1935 h 190901"/>
                <a:gd name="connsiteX3" fmla="*/ 1960 w 353426"/>
                <a:gd name="connsiteY3" fmla="*/ 144716 h 190901"/>
                <a:gd name="connsiteX4" fmla="*/ 1994 w 353426"/>
                <a:gd name="connsiteY4" fmla="*/ 146148 h 190901"/>
                <a:gd name="connsiteX5" fmla="*/ 1994 w 353426"/>
                <a:gd name="connsiteY5" fmla="*/ 167712 h 190901"/>
                <a:gd name="connsiteX6" fmla="*/ 18166 w 353426"/>
                <a:gd name="connsiteY6" fmla="*/ 190626 h 190901"/>
                <a:gd name="connsiteX7" fmla="*/ 336247 w 353426"/>
                <a:gd name="connsiteY7" fmla="*/ 190626 h 190901"/>
                <a:gd name="connsiteX8" fmla="*/ 352420 w 353426"/>
                <a:gd name="connsiteY8" fmla="*/ 167712 h 190901"/>
                <a:gd name="connsiteX9" fmla="*/ 352420 w 353426"/>
                <a:gd name="connsiteY9" fmla="*/ 146148 h 190901"/>
                <a:gd name="connsiteX10" fmla="*/ 216376 w 353426"/>
                <a:gd name="connsiteY10" fmla="*/ 1968 h 1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426" h="190901">
                  <a:moveTo>
                    <a:pt x="216376" y="1968"/>
                  </a:moveTo>
                  <a:cubicBezTo>
                    <a:pt x="215899" y="1955"/>
                    <a:pt x="215422" y="1943"/>
                    <a:pt x="214945" y="1935"/>
                  </a:cubicBezTo>
                  <a:lnTo>
                    <a:pt x="139469" y="1935"/>
                  </a:lnTo>
                  <a:cubicBezTo>
                    <a:pt x="62068" y="3390"/>
                    <a:pt x="505" y="67316"/>
                    <a:pt x="1960" y="144716"/>
                  </a:cubicBezTo>
                  <a:cubicBezTo>
                    <a:pt x="1968" y="145194"/>
                    <a:pt x="1981" y="145671"/>
                    <a:pt x="1994" y="146148"/>
                  </a:cubicBezTo>
                  <a:lnTo>
                    <a:pt x="1994" y="167712"/>
                  </a:lnTo>
                  <a:cubicBezTo>
                    <a:pt x="1994" y="178496"/>
                    <a:pt x="6036" y="190626"/>
                    <a:pt x="18166" y="190626"/>
                  </a:cubicBezTo>
                  <a:lnTo>
                    <a:pt x="336247" y="190626"/>
                  </a:lnTo>
                  <a:cubicBezTo>
                    <a:pt x="348377" y="190626"/>
                    <a:pt x="352420" y="178496"/>
                    <a:pt x="352420" y="167712"/>
                  </a:cubicBezTo>
                  <a:lnTo>
                    <a:pt x="352420" y="146148"/>
                  </a:lnTo>
                  <a:cubicBezTo>
                    <a:pt x="354667" y="68766"/>
                    <a:pt x="293759" y="4215"/>
                    <a:pt x="216376" y="1968"/>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grpSp>
      <p:sp>
        <p:nvSpPr>
          <p:cNvPr id="22" name="TextBox 21">
            <a:extLst>
              <a:ext uri="{FF2B5EF4-FFF2-40B4-BE49-F238E27FC236}">
                <a16:creationId xmlns:a16="http://schemas.microsoft.com/office/drawing/2014/main" id="{C9ED9D29-3715-2766-F60E-74B3E01917C7}"/>
              </a:ext>
            </a:extLst>
          </p:cNvPr>
          <p:cNvSpPr txBox="1"/>
          <p:nvPr/>
        </p:nvSpPr>
        <p:spPr>
          <a:xfrm>
            <a:off x="1281676" y="1385341"/>
            <a:ext cx="836761" cy="151158"/>
          </a:xfrm>
          <a:prstGeom prst="rect">
            <a:avLst/>
          </a:prstGeom>
          <a:noFill/>
        </p:spPr>
        <p:txBody>
          <a:bodyPr wrap="none" lIns="46828" tIns="23413" rIns="46828" bIns="23413" rtlCol="0">
            <a:spAutoFit/>
          </a:bodyPr>
          <a:lstStyle/>
          <a:p>
            <a:pPr defTabSz="468239">
              <a:defRPr/>
            </a:pPr>
            <a:r>
              <a:rPr lang="en-US" sz="675" b="1" kern="0">
                <a:solidFill>
                  <a:sysClr val="windowText" lastClr="000000"/>
                </a:solidFill>
                <a:latin typeface="Segoe UI" panose="020B0502040204020203" pitchFamily="34" charset="0"/>
                <a:cs typeface="Segoe UI" panose="020B0502040204020203" pitchFamily="34" charset="0"/>
              </a:rPr>
              <a:t>Executive Sponsor</a:t>
            </a:r>
          </a:p>
        </p:txBody>
      </p:sp>
      <p:sp>
        <p:nvSpPr>
          <p:cNvPr id="23" name="TextBox 22">
            <a:extLst>
              <a:ext uri="{FF2B5EF4-FFF2-40B4-BE49-F238E27FC236}">
                <a16:creationId xmlns:a16="http://schemas.microsoft.com/office/drawing/2014/main" id="{744E9155-C2EE-0FD4-BDE8-8C0AEDF926ED}"/>
              </a:ext>
            </a:extLst>
          </p:cNvPr>
          <p:cNvSpPr txBox="1"/>
          <p:nvPr/>
        </p:nvSpPr>
        <p:spPr>
          <a:xfrm>
            <a:off x="1280073" y="2367589"/>
            <a:ext cx="839967" cy="151158"/>
          </a:xfrm>
          <a:prstGeom prst="rect">
            <a:avLst/>
          </a:prstGeom>
          <a:noFill/>
        </p:spPr>
        <p:txBody>
          <a:bodyPr wrap="none" lIns="46828" tIns="23413" rIns="46828" bIns="23413" rtlCol="0">
            <a:spAutoFit/>
          </a:bodyPr>
          <a:lstStyle/>
          <a:p>
            <a:pPr defTabSz="468239">
              <a:defRPr/>
            </a:pPr>
            <a:r>
              <a:rPr lang="en-US" sz="675" b="1" kern="0">
                <a:solidFill>
                  <a:sysClr val="windowText" lastClr="000000"/>
                </a:solidFill>
                <a:latin typeface="Segoe UI" panose="020B0502040204020203" pitchFamily="34" charset="0"/>
                <a:cs typeface="Segoe UI" panose="020B0502040204020203" pitchFamily="34" charset="0"/>
              </a:rPr>
              <a:t>Program Sponsors</a:t>
            </a:r>
          </a:p>
        </p:txBody>
      </p:sp>
      <p:sp>
        <p:nvSpPr>
          <p:cNvPr id="24" name="TextBox 23">
            <a:extLst>
              <a:ext uri="{FF2B5EF4-FFF2-40B4-BE49-F238E27FC236}">
                <a16:creationId xmlns:a16="http://schemas.microsoft.com/office/drawing/2014/main" id="{2298B045-FFD8-245D-180B-166EF585F8D9}"/>
              </a:ext>
            </a:extLst>
          </p:cNvPr>
          <p:cNvSpPr txBox="1"/>
          <p:nvPr/>
        </p:nvSpPr>
        <p:spPr>
          <a:xfrm>
            <a:off x="1313736" y="3537550"/>
            <a:ext cx="772641" cy="151158"/>
          </a:xfrm>
          <a:prstGeom prst="rect">
            <a:avLst/>
          </a:prstGeom>
          <a:noFill/>
        </p:spPr>
        <p:txBody>
          <a:bodyPr wrap="none" lIns="46828" tIns="23413" rIns="46828" bIns="23413" rtlCol="0">
            <a:spAutoFit/>
          </a:bodyPr>
          <a:lstStyle/>
          <a:p>
            <a:pPr defTabSz="468239">
              <a:defRPr/>
            </a:pPr>
            <a:r>
              <a:rPr lang="en-US" sz="675" b="1" kern="0">
                <a:solidFill>
                  <a:sysClr val="windowText" lastClr="000000"/>
                </a:solidFill>
                <a:latin typeface="Segoe UI" panose="020B0502040204020203" pitchFamily="34" charset="0"/>
                <a:cs typeface="Segoe UI" panose="020B0502040204020203" pitchFamily="34" charset="0"/>
              </a:rPr>
              <a:t>Group Managers</a:t>
            </a:r>
          </a:p>
        </p:txBody>
      </p:sp>
      <p:sp>
        <p:nvSpPr>
          <p:cNvPr id="25" name="TextBox 24">
            <a:extLst>
              <a:ext uri="{FF2B5EF4-FFF2-40B4-BE49-F238E27FC236}">
                <a16:creationId xmlns:a16="http://schemas.microsoft.com/office/drawing/2014/main" id="{C99447A8-3D5C-3C18-6A18-CE7723A4390B}"/>
              </a:ext>
            </a:extLst>
          </p:cNvPr>
          <p:cNvSpPr txBox="1"/>
          <p:nvPr/>
        </p:nvSpPr>
        <p:spPr>
          <a:xfrm>
            <a:off x="1245609" y="4396255"/>
            <a:ext cx="908896" cy="151158"/>
          </a:xfrm>
          <a:prstGeom prst="rect">
            <a:avLst/>
          </a:prstGeom>
          <a:noFill/>
        </p:spPr>
        <p:txBody>
          <a:bodyPr wrap="none" lIns="46828" tIns="23413" rIns="46828" bIns="23413" rtlCol="0">
            <a:spAutoFit/>
          </a:bodyPr>
          <a:lstStyle/>
          <a:p>
            <a:pPr defTabSz="468239">
              <a:defRPr/>
            </a:pPr>
            <a:r>
              <a:rPr lang="en-US" sz="675" b="1" kern="0">
                <a:solidFill>
                  <a:sysClr val="windowText" lastClr="000000"/>
                </a:solidFill>
                <a:latin typeface="Segoe UI" panose="020B0502040204020203" pitchFamily="34" charset="0"/>
                <a:cs typeface="Segoe UI" panose="020B0502040204020203" pitchFamily="34" charset="0"/>
              </a:rPr>
              <a:t>Project Team/ Users</a:t>
            </a:r>
          </a:p>
        </p:txBody>
      </p:sp>
      <p:sp>
        <p:nvSpPr>
          <p:cNvPr id="27" name="Oval 26">
            <a:extLst>
              <a:ext uri="{FF2B5EF4-FFF2-40B4-BE49-F238E27FC236}">
                <a16:creationId xmlns:a16="http://schemas.microsoft.com/office/drawing/2014/main" id="{EAD86D4C-F83E-C6C2-D4B3-B6076840CB3F}"/>
              </a:ext>
            </a:extLst>
          </p:cNvPr>
          <p:cNvSpPr/>
          <p:nvPr/>
        </p:nvSpPr>
        <p:spPr>
          <a:xfrm>
            <a:off x="1574142" y="4121757"/>
            <a:ext cx="251830" cy="2518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p>
        </p:txBody>
      </p:sp>
      <p:grpSp>
        <p:nvGrpSpPr>
          <p:cNvPr id="28" name="Group 27">
            <a:extLst>
              <a:ext uri="{FF2B5EF4-FFF2-40B4-BE49-F238E27FC236}">
                <a16:creationId xmlns:a16="http://schemas.microsoft.com/office/drawing/2014/main" id="{1A1AAC3C-0114-1AE6-3CEB-3368E1482CB6}"/>
              </a:ext>
            </a:extLst>
          </p:cNvPr>
          <p:cNvGrpSpPr/>
          <p:nvPr/>
        </p:nvGrpSpPr>
        <p:grpSpPr>
          <a:xfrm>
            <a:off x="1636487" y="4170186"/>
            <a:ext cx="127140" cy="150129"/>
            <a:chOff x="-628820" y="2803824"/>
            <a:chExt cx="353426" cy="417332"/>
          </a:xfrm>
          <a:solidFill>
            <a:schemeClr val="bg1"/>
          </a:solidFill>
        </p:grpSpPr>
        <p:sp>
          <p:nvSpPr>
            <p:cNvPr id="29" name="Freeform: Shape 28">
              <a:extLst>
                <a:ext uri="{FF2B5EF4-FFF2-40B4-BE49-F238E27FC236}">
                  <a16:creationId xmlns:a16="http://schemas.microsoft.com/office/drawing/2014/main" id="{DACD41E4-F2F2-3143-963D-60684394CCAD}"/>
                </a:ext>
              </a:extLst>
            </p:cNvPr>
            <p:cNvSpPr/>
            <p:nvPr/>
          </p:nvSpPr>
          <p:spPr>
            <a:xfrm>
              <a:off x="-554632" y="2803824"/>
              <a:ext cx="203801" cy="203801"/>
            </a:xfrm>
            <a:custGeom>
              <a:avLst/>
              <a:gdLst>
                <a:gd name="connsiteX0" fmla="*/ 204105 w 203800"/>
                <a:gd name="connsiteY0" fmla="*/ 103020 h 203800"/>
                <a:gd name="connsiteX1" fmla="*/ 103020 w 203800"/>
                <a:gd name="connsiteY1" fmla="*/ 204105 h 203800"/>
                <a:gd name="connsiteX2" fmla="*/ 1935 w 203800"/>
                <a:gd name="connsiteY2" fmla="*/ 103020 h 203800"/>
                <a:gd name="connsiteX3" fmla="*/ 103020 w 203800"/>
                <a:gd name="connsiteY3" fmla="*/ 1935 h 203800"/>
                <a:gd name="connsiteX4" fmla="*/ 204105 w 203800"/>
                <a:gd name="connsiteY4" fmla="*/ 103020 h 20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00" h="203800">
                  <a:moveTo>
                    <a:pt x="204105" y="103020"/>
                  </a:moveTo>
                  <a:cubicBezTo>
                    <a:pt x="204105" y="158848"/>
                    <a:pt x="158848" y="204105"/>
                    <a:pt x="103020" y="204105"/>
                  </a:cubicBezTo>
                  <a:cubicBezTo>
                    <a:pt x="47192" y="204105"/>
                    <a:pt x="1935" y="158848"/>
                    <a:pt x="1935" y="103020"/>
                  </a:cubicBezTo>
                  <a:cubicBezTo>
                    <a:pt x="1935" y="47192"/>
                    <a:pt x="47192" y="1935"/>
                    <a:pt x="103020" y="1935"/>
                  </a:cubicBezTo>
                  <a:cubicBezTo>
                    <a:pt x="158848" y="1935"/>
                    <a:pt x="204105" y="47192"/>
                    <a:pt x="204105" y="103020"/>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sp>
          <p:nvSpPr>
            <p:cNvPr id="30" name="Freeform: Shape 29">
              <a:extLst>
                <a:ext uri="{FF2B5EF4-FFF2-40B4-BE49-F238E27FC236}">
                  <a16:creationId xmlns:a16="http://schemas.microsoft.com/office/drawing/2014/main" id="{804E5D36-FEFE-6CA8-84B6-846A13AE600E}"/>
                </a:ext>
              </a:extLst>
            </p:cNvPr>
            <p:cNvSpPr/>
            <p:nvPr/>
          </p:nvSpPr>
          <p:spPr>
            <a:xfrm>
              <a:off x="-628820" y="3030254"/>
              <a:ext cx="353426" cy="190902"/>
            </a:xfrm>
            <a:custGeom>
              <a:avLst/>
              <a:gdLst>
                <a:gd name="connsiteX0" fmla="*/ 216376 w 353426"/>
                <a:gd name="connsiteY0" fmla="*/ 1968 h 190901"/>
                <a:gd name="connsiteX1" fmla="*/ 214945 w 353426"/>
                <a:gd name="connsiteY1" fmla="*/ 1935 h 190901"/>
                <a:gd name="connsiteX2" fmla="*/ 139469 w 353426"/>
                <a:gd name="connsiteY2" fmla="*/ 1935 h 190901"/>
                <a:gd name="connsiteX3" fmla="*/ 1960 w 353426"/>
                <a:gd name="connsiteY3" fmla="*/ 144716 h 190901"/>
                <a:gd name="connsiteX4" fmla="*/ 1994 w 353426"/>
                <a:gd name="connsiteY4" fmla="*/ 146148 h 190901"/>
                <a:gd name="connsiteX5" fmla="*/ 1994 w 353426"/>
                <a:gd name="connsiteY5" fmla="*/ 167712 h 190901"/>
                <a:gd name="connsiteX6" fmla="*/ 18166 w 353426"/>
                <a:gd name="connsiteY6" fmla="*/ 190626 h 190901"/>
                <a:gd name="connsiteX7" fmla="*/ 336247 w 353426"/>
                <a:gd name="connsiteY7" fmla="*/ 190626 h 190901"/>
                <a:gd name="connsiteX8" fmla="*/ 352420 w 353426"/>
                <a:gd name="connsiteY8" fmla="*/ 167712 h 190901"/>
                <a:gd name="connsiteX9" fmla="*/ 352420 w 353426"/>
                <a:gd name="connsiteY9" fmla="*/ 146148 h 190901"/>
                <a:gd name="connsiteX10" fmla="*/ 216376 w 353426"/>
                <a:gd name="connsiteY10" fmla="*/ 1968 h 1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426" h="190901">
                  <a:moveTo>
                    <a:pt x="216376" y="1968"/>
                  </a:moveTo>
                  <a:cubicBezTo>
                    <a:pt x="215899" y="1955"/>
                    <a:pt x="215422" y="1943"/>
                    <a:pt x="214945" y="1935"/>
                  </a:cubicBezTo>
                  <a:lnTo>
                    <a:pt x="139469" y="1935"/>
                  </a:lnTo>
                  <a:cubicBezTo>
                    <a:pt x="62068" y="3390"/>
                    <a:pt x="505" y="67316"/>
                    <a:pt x="1960" y="144716"/>
                  </a:cubicBezTo>
                  <a:cubicBezTo>
                    <a:pt x="1968" y="145194"/>
                    <a:pt x="1981" y="145671"/>
                    <a:pt x="1994" y="146148"/>
                  </a:cubicBezTo>
                  <a:lnTo>
                    <a:pt x="1994" y="167712"/>
                  </a:lnTo>
                  <a:cubicBezTo>
                    <a:pt x="1994" y="178496"/>
                    <a:pt x="6036" y="190626"/>
                    <a:pt x="18166" y="190626"/>
                  </a:cubicBezTo>
                  <a:lnTo>
                    <a:pt x="336247" y="190626"/>
                  </a:lnTo>
                  <a:cubicBezTo>
                    <a:pt x="348377" y="190626"/>
                    <a:pt x="352420" y="178496"/>
                    <a:pt x="352420" y="167712"/>
                  </a:cubicBezTo>
                  <a:lnTo>
                    <a:pt x="352420" y="146148"/>
                  </a:lnTo>
                  <a:cubicBezTo>
                    <a:pt x="354667" y="68766"/>
                    <a:pt x="293759" y="4215"/>
                    <a:pt x="216376" y="1968"/>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grpSp>
      <p:sp>
        <p:nvSpPr>
          <p:cNvPr id="32" name="Oval 31">
            <a:extLst>
              <a:ext uri="{FF2B5EF4-FFF2-40B4-BE49-F238E27FC236}">
                <a16:creationId xmlns:a16="http://schemas.microsoft.com/office/drawing/2014/main" id="{35FA5B3C-27D1-8739-95EC-44D052ACE9E6}"/>
              </a:ext>
            </a:extLst>
          </p:cNvPr>
          <p:cNvSpPr/>
          <p:nvPr/>
        </p:nvSpPr>
        <p:spPr>
          <a:xfrm>
            <a:off x="1574142" y="3260634"/>
            <a:ext cx="251830" cy="2518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p>
        </p:txBody>
      </p:sp>
      <p:grpSp>
        <p:nvGrpSpPr>
          <p:cNvPr id="33" name="Group 32">
            <a:extLst>
              <a:ext uri="{FF2B5EF4-FFF2-40B4-BE49-F238E27FC236}">
                <a16:creationId xmlns:a16="http://schemas.microsoft.com/office/drawing/2014/main" id="{E863B266-4F82-FD8E-E3FF-163BC2A62729}"/>
              </a:ext>
            </a:extLst>
          </p:cNvPr>
          <p:cNvGrpSpPr/>
          <p:nvPr/>
        </p:nvGrpSpPr>
        <p:grpSpPr>
          <a:xfrm>
            <a:off x="1636487" y="3309063"/>
            <a:ext cx="127140" cy="150129"/>
            <a:chOff x="-628820" y="2803824"/>
            <a:chExt cx="353426" cy="417332"/>
          </a:xfrm>
          <a:solidFill>
            <a:schemeClr val="bg1"/>
          </a:solidFill>
        </p:grpSpPr>
        <p:sp>
          <p:nvSpPr>
            <p:cNvPr id="34" name="Freeform: Shape 33">
              <a:extLst>
                <a:ext uri="{FF2B5EF4-FFF2-40B4-BE49-F238E27FC236}">
                  <a16:creationId xmlns:a16="http://schemas.microsoft.com/office/drawing/2014/main" id="{F78F4F63-2986-BAB3-8047-659765B59490}"/>
                </a:ext>
              </a:extLst>
            </p:cNvPr>
            <p:cNvSpPr/>
            <p:nvPr/>
          </p:nvSpPr>
          <p:spPr>
            <a:xfrm>
              <a:off x="-554632" y="2803824"/>
              <a:ext cx="203801" cy="203801"/>
            </a:xfrm>
            <a:custGeom>
              <a:avLst/>
              <a:gdLst>
                <a:gd name="connsiteX0" fmla="*/ 204105 w 203800"/>
                <a:gd name="connsiteY0" fmla="*/ 103020 h 203800"/>
                <a:gd name="connsiteX1" fmla="*/ 103020 w 203800"/>
                <a:gd name="connsiteY1" fmla="*/ 204105 h 203800"/>
                <a:gd name="connsiteX2" fmla="*/ 1935 w 203800"/>
                <a:gd name="connsiteY2" fmla="*/ 103020 h 203800"/>
                <a:gd name="connsiteX3" fmla="*/ 103020 w 203800"/>
                <a:gd name="connsiteY3" fmla="*/ 1935 h 203800"/>
                <a:gd name="connsiteX4" fmla="*/ 204105 w 203800"/>
                <a:gd name="connsiteY4" fmla="*/ 103020 h 20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00" h="203800">
                  <a:moveTo>
                    <a:pt x="204105" y="103020"/>
                  </a:moveTo>
                  <a:cubicBezTo>
                    <a:pt x="204105" y="158848"/>
                    <a:pt x="158848" y="204105"/>
                    <a:pt x="103020" y="204105"/>
                  </a:cubicBezTo>
                  <a:cubicBezTo>
                    <a:pt x="47192" y="204105"/>
                    <a:pt x="1935" y="158848"/>
                    <a:pt x="1935" y="103020"/>
                  </a:cubicBezTo>
                  <a:cubicBezTo>
                    <a:pt x="1935" y="47192"/>
                    <a:pt x="47192" y="1935"/>
                    <a:pt x="103020" y="1935"/>
                  </a:cubicBezTo>
                  <a:cubicBezTo>
                    <a:pt x="158848" y="1935"/>
                    <a:pt x="204105" y="47192"/>
                    <a:pt x="204105" y="103020"/>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sp>
          <p:nvSpPr>
            <p:cNvPr id="35" name="Freeform: Shape 34">
              <a:extLst>
                <a:ext uri="{FF2B5EF4-FFF2-40B4-BE49-F238E27FC236}">
                  <a16:creationId xmlns:a16="http://schemas.microsoft.com/office/drawing/2014/main" id="{219A604F-47AB-152C-5368-9293DD160E8C}"/>
                </a:ext>
              </a:extLst>
            </p:cNvPr>
            <p:cNvSpPr/>
            <p:nvPr/>
          </p:nvSpPr>
          <p:spPr>
            <a:xfrm>
              <a:off x="-628820" y="3030254"/>
              <a:ext cx="353426" cy="190902"/>
            </a:xfrm>
            <a:custGeom>
              <a:avLst/>
              <a:gdLst>
                <a:gd name="connsiteX0" fmla="*/ 216376 w 353426"/>
                <a:gd name="connsiteY0" fmla="*/ 1968 h 190901"/>
                <a:gd name="connsiteX1" fmla="*/ 214945 w 353426"/>
                <a:gd name="connsiteY1" fmla="*/ 1935 h 190901"/>
                <a:gd name="connsiteX2" fmla="*/ 139469 w 353426"/>
                <a:gd name="connsiteY2" fmla="*/ 1935 h 190901"/>
                <a:gd name="connsiteX3" fmla="*/ 1960 w 353426"/>
                <a:gd name="connsiteY3" fmla="*/ 144716 h 190901"/>
                <a:gd name="connsiteX4" fmla="*/ 1994 w 353426"/>
                <a:gd name="connsiteY4" fmla="*/ 146148 h 190901"/>
                <a:gd name="connsiteX5" fmla="*/ 1994 w 353426"/>
                <a:gd name="connsiteY5" fmla="*/ 167712 h 190901"/>
                <a:gd name="connsiteX6" fmla="*/ 18166 w 353426"/>
                <a:gd name="connsiteY6" fmla="*/ 190626 h 190901"/>
                <a:gd name="connsiteX7" fmla="*/ 336247 w 353426"/>
                <a:gd name="connsiteY7" fmla="*/ 190626 h 190901"/>
                <a:gd name="connsiteX8" fmla="*/ 352420 w 353426"/>
                <a:gd name="connsiteY8" fmla="*/ 167712 h 190901"/>
                <a:gd name="connsiteX9" fmla="*/ 352420 w 353426"/>
                <a:gd name="connsiteY9" fmla="*/ 146148 h 190901"/>
                <a:gd name="connsiteX10" fmla="*/ 216376 w 353426"/>
                <a:gd name="connsiteY10" fmla="*/ 1968 h 1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426" h="190901">
                  <a:moveTo>
                    <a:pt x="216376" y="1968"/>
                  </a:moveTo>
                  <a:cubicBezTo>
                    <a:pt x="215899" y="1955"/>
                    <a:pt x="215422" y="1943"/>
                    <a:pt x="214945" y="1935"/>
                  </a:cubicBezTo>
                  <a:lnTo>
                    <a:pt x="139469" y="1935"/>
                  </a:lnTo>
                  <a:cubicBezTo>
                    <a:pt x="62068" y="3390"/>
                    <a:pt x="505" y="67316"/>
                    <a:pt x="1960" y="144716"/>
                  </a:cubicBezTo>
                  <a:cubicBezTo>
                    <a:pt x="1968" y="145194"/>
                    <a:pt x="1981" y="145671"/>
                    <a:pt x="1994" y="146148"/>
                  </a:cubicBezTo>
                  <a:lnTo>
                    <a:pt x="1994" y="167712"/>
                  </a:lnTo>
                  <a:cubicBezTo>
                    <a:pt x="1994" y="178496"/>
                    <a:pt x="6036" y="190626"/>
                    <a:pt x="18166" y="190626"/>
                  </a:cubicBezTo>
                  <a:lnTo>
                    <a:pt x="336247" y="190626"/>
                  </a:lnTo>
                  <a:cubicBezTo>
                    <a:pt x="348377" y="190626"/>
                    <a:pt x="352420" y="178496"/>
                    <a:pt x="352420" y="167712"/>
                  </a:cubicBezTo>
                  <a:lnTo>
                    <a:pt x="352420" y="146148"/>
                  </a:lnTo>
                  <a:cubicBezTo>
                    <a:pt x="354667" y="68766"/>
                    <a:pt x="293759" y="4215"/>
                    <a:pt x="216376" y="1968"/>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grpSp>
      <p:sp>
        <p:nvSpPr>
          <p:cNvPr id="37" name="Oval 36">
            <a:extLst>
              <a:ext uri="{FF2B5EF4-FFF2-40B4-BE49-F238E27FC236}">
                <a16:creationId xmlns:a16="http://schemas.microsoft.com/office/drawing/2014/main" id="{33C6337A-A25E-9959-FA7C-1F50380B35DB}"/>
              </a:ext>
            </a:extLst>
          </p:cNvPr>
          <p:cNvSpPr/>
          <p:nvPr/>
        </p:nvSpPr>
        <p:spPr>
          <a:xfrm>
            <a:off x="1574142" y="1069547"/>
            <a:ext cx="251830" cy="2518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p>
        </p:txBody>
      </p:sp>
      <p:grpSp>
        <p:nvGrpSpPr>
          <p:cNvPr id="38" name="Group 37">
            <a:extLst>
              <a:ext uri="{FF2B5EF4-FFF2-40B4-BE49-F238E27FC236}">
                <a16:creationId xmlns:a16="http://schemas.microsoft.com/office/drawing/2014/main" id="{B2A70F59-3403-5632-5C23-9F8F68E2B9FB}"/>
              </a:ext>
            </a:extLst>
          </p:cNvPr>
          <p:cNvGrpSpPr/>
          <p:nvPr/>
        </p:nvGrpSpPr>
        <p:grpSpPr>
          <a:xfrm>
            <a:off x="1636486" y="1117975"/>
            <a:ext cx="127141" cy="150130"/>
            <a:chOff x="-628820" y="2803824"/>
            <a:chExt cx="353426" cy="417332"/>
          </a:xfrm>
          <a:solidFill>
            <a:schemeClr val="bg1"/>
          </a:solidFill>
        </p:grpSpPr>
        <p:sp>
          <p:nvSpPr>
            <p:cNvPr id="39" name="Freeform: Shape 38">
              <a:extLst>
                <a:ext uri="{FF2B5EF4-FFF2-40B4-BE49-F238E27FC236}">
                  <a16:creationId xmlns:a16="http://schemas.microsoft.com/office/drawing/2014/main" id="{2F1DE6CE-BF7D-6092-6B55-07ADBA95574A}"/>
                </a:ext>
              </a:extLst>
            </p:cNvPr>
            <p:cNvSpPr/>
            <p:nvPr/>
          </p:nvSpPr>
          <p:spPr>
            <a:xfrm>
              <a:off x="-554632" y="2803824"/>
              <a:ext cx="203801" cy="203801"/>
            </a:xfrm>
            <a:custGeom>
              <a:avLst/>
              <a:gdLst>
                <a:gd name="connsiteX0" fmla="*/ 204105 w 203800"/>
                <a:gd name="connsiteY0" fmla="*/ 103020 h 203800"/>
                <a:gd name="connsiteX1" fmla="*/ 103020 w 203800"/>
                <a:gd name="connsiteY1" fmla="*/ 204105 h 203800"/>
                <a:gd name="connsiteX2" fmla="*/ 1935 w 203800"/>
                <a:gd name="connsiteY2" fmla="*/ 103020 h 203800"/>
                <a:gd name="connsiteX3" fmla="*/ 103020 w 203800"/>
                <a:gd name="connsiteY3" fmla="*/ 1935 h 203800"/>
                <a:gd name="connsiteX4" fmla="*/ 204105 w 203800"/>
                <a:gd name="connsiteY4" fmla="*/ 103020 h 20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00" h="203800">
                  <a:moveTo>
                    <a:pt x="204105" y="103020"/>
                  </a:moveTo>
                  <a:cubicBezTo>
                    <a:pt x="204105" y="158848"/>
                    <a:pt x="158848" y="204105"/>
                    <a:pt x="103020" y="204105"/>
                  </a:cubicBezTo>
                  <a:cubicBezTo>
                    <a:pt x="47192" y="204105"/>
                    <a:pt x="1935" y="158848"/>
                    <a:pt x="1935" y="103020"/>
                  </a:cubicBezTo>
                  <a:cubicBezTo>
                    <a:pt x="1935" y="47192"/>
                    <a:pt x="47192" y="1935"/>
                    <a:pt x="103020" y="1935"/>
                  </a:cubicBezTo>
                  <a:cubicBezTo>
                    <a:pt x="158848" y="1935"/>
                    <a:pt x="204105" y="47192"/>
                    <a:pt x="204105" y="103020"/>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sp>
          <p:nvSpPr>
            <p:cNvPr id="60" name="Freeform: Shape 59">
              <a:extLst>
                <a:ext uri="{FF2B5EF4-FFF2-40B4-BE49-F238E27FC236}">
                  <a16:creationId xmlns:a16="http://schemas.microsoft.com/office/drawing/2014/main" id="{345186C0-49B1-371D-3B85-6528D8B0E694}"/>
                </a:ext>
              </a:extLst>
            </p:cNvPr>
            <p:cNvSpPr/>
            <p:nvPr/>
          </p:nvSpPr>
          <p:spPr>
            <a:xfrm>
              <a:off x="-628820" y="3030254"/>
              <a:ext cx="353426" cy="190902"/>
            </a:xfrm>
            <a:custGeom>
              <a:avLst/>
              <a:gdLst>
                <a:gd name="connsiteX0" fmla="*/ 216376 w 353426"/>
                <a:gd name="connsiteY0" fmla="*/ 1968 h 190901"/>
                <a:gd name="connsiteX1" fmla="*/ 214945 w 353426"/>
                <a:gd name="connsiteY1" fmla="*/ 1935 h 190901"/>
                <a:gd name="connsiteX2" fmla="*/ 139469 w 353426"/>
                <a:gd name="connsiteY2" fmla="*/ 1935 h 190901"/>
                <a:gd name="connsiteX3" fmla="*/ 1960 w 353426"/>
                <a:gd name="connsiteY3" fmla="*/ 144716 h 190901"/>
                <a:gd name="connsiteX4" fmla="*/ 1994 w 353426"/>
                <a:gd name="connsiteY4" fmla="*/ 146148 h 190901"/>
                <a:gd name="connsiteX5" fmla="*/ 1994 w 353426"/>
                <a:gd name="connsiteY5" fmla="*/ 167712 h 190901"/>
                <a:gd name="connsiteX6" fmla="*/ 18166 w 353426"/>
                <a:gd name="connsiteY6" fmla="*/ 190626 h 190901"/>
                <a:gd name="connsiteX7" fmla="*/ 336247 w 353426"/>
                <a:gd name="connsiteY7" fmla="*/ 190626 h 190901"/>
                <a:gd name="connsiteX8" fmla="*/ 352420 w 353426"/>
                <a:gd name="connsiteY8" fmla="*/ 167712 h 190901"/>
                <a:gd name="connsiteX9" fmla="*/ 352420 w 353426"/>
                <a:gd name="connsiteY9" fmla="*/ 146148 h 190901"/>
                <a:gd name="connsiteX10" fmla="*/ 216376 w 353426"/>
                <a:gd name="connsiteY10" fmla="*/ 1968 h 1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426" h="190901">
                  <a:moveTo>
                    <a:pt x="216376" y="1968"/>
                  </a:moveTo>
                  <a:cubicBezTo>
                    <a:pt x="215899" y="1955"/>
                    <a:pt x="215422" y="1943"/>
                    <a:pt x="214945" y="1935"/>
                  </a:cubicBezTo>
                  <a:lnTo>
                    <a:pt x="139469" y="1935"/>
                  </a:lnTo>
                  <a:cubicBezTo>
                    <a:pt x="62068" y="3390"/>
                    <a:pt x="505" y="67316"/>
                    <a:pt x="1960" y="144716"/>
                  </a:cubicBezTo>
                  <a:cubicBezTo>
                    <a:pt x="1968" y="145194"/>
                    <a:pt x="1981" y="145671"/>
                    <a:pt x="1994" y="146148"/>
                  </a:cubicBezTo>
                  <a:lnTo>
                    <a:pt x="1994" y="167712"/>
                  </a:lnTo>
                  <a:cubicBezTo>
                    <a:pt x="1994" y="178496"/>
                    <a:pt x="6036" y="190626"/>
                    <a:pt x="18166" y="190626"/>
                  </a:cubicBezTo>
                  <a:lnTo>
                    <a:pt x="336247" y="190626"/>
                  </a:lnTo>
                  <a:cubicBezTo>
                    <a:pt x="348377" y="190626"/>
                    <a:pt x="352420" y="178496"/>
                    <a:pt x="352420" y="167712"/>
                  </a:cubicBezTo>
                  <a:lnTo>
                    <a:pt x="352420" y="146148"/>
                  </a:lnTo>
                  <a:cubicBezTo>
                    <a:pt x="354667" y="68766"/>
                    <a:pt x="293759" y="4215"/>
                    <a:pt x="216376" y="1968"/>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grpSp>
      <p:sp>
        <p:nvSpPr>
          <p:cNvPr id="61" name="TextBox 60">
            <a:extLst>
              <a:ext uri="{FF2B5EF4-FFF2-40B4-BE49-F238E27FC236}">
                <a16:creationId xmlns:a16="http://schemas.microsoft.com/office/drawing/2014/main" id="{71A25346-FEEC-81DE-3FB4-4F7772FA45C9}"/>
              </a:ext>
            </a:extLst>
          </p:cNvPr>
          <p:cNvSpPr txBox="1"/>
          <p:nvPr/>
        </p:nvSpPr>
        <p:spPr>
          <a:xfrm>
            <a:off x="207239" y="1078321"/>
            <a:ext cx="766789" cy="462782"/>
          </a:xfrm>
          <a:prstGeom prst="rect">
            <a:avLst/>
          </a:prstGeom>
          <a:noFill/>
        </p:spPr>
        <p:txBody>
          <a:bodyPr wrap="square" lIns="46828" tIns="23413" rIns="46828" bIns="23413" rtlCol="0">
            <a:spAutoFit/>
          </a:bodyPr>
          <a:lstStyle/>
          <a:p>
            <a:pPr algn="ctr" defTabSz="468239">
              <a:defRPr/>
            </a:pPr>
            <a:r>
              <a:rPr lang="en-US" sz="900" b="1" kern="0">
                <a:solidFill>
                  <a:schemeClr val="bg1"/>
                </a:solidFill>
                <a:latin typeface="Segoe UI" panose="020B0502040204020203" pitchFamily="34" charset="0"/>
                <a:cs typeface="Segoe UI" panose="020B0502040204020203" pitchFamily="34" charset="0"/>
              </a:rPr>
              <a:t>Executive Leadership Governance </a:t>
            </a:r>
          </a:p>
        </p:txBody>
      </p:sp>
      <p:sp>
        <p:nvSpPr>
          <p:cNvPr id="62" name="TextBox 61">
            <a:extLst>
              <a:ext uri="{FF2B5EF4-FFF2-40B4-BE49-F238E27FC236}">
                <a16:creationId xmlns:a16="http://schemas.microsoft.com/office/drawing/2014/main" id="{229F9B4F-611D-A952-4442-4C2F32DE3B87}"/>
              </a:ext>
            </a:extLst>
          </p:cNvPr>
          <p:cNvSpPr txBox="1"/>
          <p:nvPr/>
        </p:nvSpPr>
        <p:spPr>
          <a:xfrm>
            <a:off x="152605" y="2080540"/>
            <a:ext cx="876054" cy="462782"/>
          </a:xfrm>
          <a:prstGeom prst="rect">
            <a:avLst/>
          </a:prstGeom>
          <a:noFill/>
        </p:spPr>
        <p:txBody>
          <a:bodyPr wrap="square" lIns="46828" tIns="23413" rIns="46828" bIns="23413" rtlCol="0">
            <a:spAutoFit/>
          </a:bodyPr>
          <a:lstStyle/>
          <a:p>
            <a:pPr algn="ctr" defTabSz="468239">
              <a:defRPr/>
            </a:pPr>
            <a:r>
              <a:rPr lang="en-US" sz="900" b="1" kern="0">
                <a:solidFill>
                  <a:schemeClr val="bg1"/>
                </a:solidFill>
                <a:latin typeface="Segoe UI" panose="020B0502040204020203" pitchFamily="34" charset="0"/>
                <a:cs typeface="Segoe UI" panose="020B0502040204020203" pitchFamily="34" charset="0"/>
              </a:rPr>
              <a:t>Strategic Program Governance </a:t>
            </a:r>
          </a:p>
        </p:txBody>
      </p:sp>
      <p:sp>
        <p:nvSpPr>
          <p:cNvPr id="63" name="TextBox 62">
            <a:extLst>
              <a:ext uri="{FF2B5EF4-FFF2-40B4-BE49-F238E27FC236}">
                <a16:creationId xmlns:a16="http://schemas.microsoft.com/office/drawing/2014/main" id="{E25CC3DF-84CB-AC76-1946-3FB0722EB48D}"/>
              </a:ext>
            </a:extLst>
          </p:cNvPr>
          <p:cNvSpPr txBox="1"/>
          <p:nvPr/>
        </p:nvSpPr>
        <p:spPr>
          <a:xfrm>
            <a:off x="137370" y="3142799"/>
            <a:ext cx="906526" cy="601281"/>
          </a:xfrm>
          <a:prstGeom prst="rect">
            <a:avLst/>
          </a:prstGeom>
          <a:noFill/>
        </p:spPr>
        <p:txBody>
          <a:bodyPr wrap="square" lIns="46828" tIns="23413" rIns="46828" bIns="23413" rtlCol="0">
            <a:spAutoFit/>
          </a:bodyPr>
          <a:lstStyle/>
          <a:p>
            <a:pPr algn="ctr" defTabSz="468239">
              <a:defRPr/>
            </a:pPr>
            <a:r>
              <a:rPr lang="en-US" sz="900" b="1" kern="0">
                <a:solidFill>
                  <a:schemeClr val="bg1"/>
                </a:solidFill>
                <a:latin typeface="Segoe UI" panose="020B0502040204020203" pitchFamily="34" charset="0"/>
                <a:cs typeface="Segoe UI" panose="020B0502040204020203" pitchFamily="34" charset="0"/>
              </a:rPr>
              <a:t>Software &amp; Service Delivery Governance </a:t>
            </a:r>
          </a:p>
        </p:txBody>
      </p:sp>
      <p:sp>
        <p:nvSpPr>
          <p:cNvPr id="64" name="TextBox 63">
            <a:extLst>
              <a:ext uri="{FF2B5EF4-FFF2-40B4-BE49-F238E27FC236}">
                <a16:creationId xmlns:a16="http://schemas.microsoft.com/office/drawing/2014/main" id="{AED96594-EA33-2198-3605-6390CE25B155}"/>
              </a:ext>
            </a:extLst>
          </p:cNvPr>
          <p:cNvSpPr txBox="1"/>
          <p:nvPr/>
        </p:nvSpPr>
        <p:spPr>
          <a:xfrm>
            <a:off x="180797" y="4110721"/>
            <a:ext cx="819673" cy="324282"/>
          </a:xfrm>
          <a:prstGeom prst="rect">
            <a:avLst/>
          </a:prstGeom>
          <a:noFill/>
        </p:spPr>
        <p:txBody>
          <a:bodyPr wrap="square" lIns="46828" tIns="23413" rIns="46828" bIns="23413" rtlCol="0">
            <a:spAutoFit/>
          </a:bodyPr>
          <a:lstStyle/>
          <a:p>
            <a:pPr algn="ctr" defTabSz="468239">
              <a:defRPr/>
            </a:pPr>
            <a:r>
              <a:rPr lang="en-US" sz="900" b="1" kern="0">
                <a:solidFill>
                  <a:schemeClr val="bg1"/>
                </a:solidFill>
                <a:latin typeface="Segoe UI" panose="020B0502040204020203" pitchFamily="34" charset="0"/>
                <a:cs typeface="Segoe UI" panose="020B0502040204020203" pitchFamily="34" charset="0"/>
              </a:rPr>
              <a:t>Operational Governance </a:t>
            </a:r>
          </a:p>
        </p:txBody>
      </p:sp>
      <p:sp>
        <p:nvSpPr>
          <p:cNvPr id="65" name="Rectangle 64">
            <a:extLst>
              <a:ext uri="{FF2B5EF4-FFF2-40B4-BE49-F238E27FC236}">
                <a16:creationId xmlns:a16="http://schemas.microsoft.com/office/drawing/2014/main" id="{1BACADCC-FE31-9A6B-F81B-DBE0A9213C30}"/>
              </a:ext>
            </a:extLst>
          </p:cNvPr>
          <p:cNvSpPr/>
          <p:nvPr/>
        </p:nvSpPr>
        <p:spPr bwMode="auto">
          <a:xfrm>
            <a:off x="1272173" y="3971967"/>
            <a:ext cx="5224509" cy="605569"/>
          </a:xfrm>
          <a:prstGeom prst="rect">
            <a:avLst/>
          </a:prstGeom>
          <a:noFill/>
          <a:ln w="9525" cap="flat" cmpd="sng" algn="ctr">
            <a:solidFill>
              <a:schemeClr val="bg1">
                <a:lumMod val="85000"/>
              </a:schemeClr>
            </a:solidFill>
            <a:prstDash val="sysDash"/>
            <a:round/>
            <a:headEnd type="none" w="med" len="med"/>
            <a:tailEnd type="none" w="med" len="med"/>
          </a:ln>
          <a:effectLst/>
        </p:spPr>
        <p:txBody>
          <a:bodyPr vert="horz" wrap="square" lIns="46828" tIns="23413" rIns="46828" bIns="23413" numCol="1" rtlCol="0" anchor="t" anchorCtr="0" compatLnSpc="1">
            <a:prstTxWarp prst="textNoShape">
              <a:avLst/>
            </a:prstTxWarp>
          </a:bodyPr>
          <a:lstStyle/>
          <a:p>
            <a:pPr defTabSz="468239" eaLnBrk="0" fontAlgn="base" hangingPunct="0">
              <a:spcBef>
                <a:spcPct val="0"/>
              </a:spcBef>
              <a:spcAft>
                <a:spcPct val="0"/>
              </a:spcAft>
            </a:pPr>
            <a:endParaRPr lang="en-US" sz="1500" b="1">
              <a:latin typeface="Segoe UI" panose="020B0502040204020203" pitchFamily="34" charset="0"/>
              <a:ea typeface="ＭＳ Ｐゴシック" pitchFamily="-12" charset="-128"/>
              <a:cs typeface="Segoe UI" panose="020B0502040204020203" pitchFamily="34" charset="0"/>
            </a:endParaRPr>
          </a:p>
        </p:txBody>
      </p:sp>
      <p:sp>
        <p:nvSpPr>
          <p:cNvPr id="66" name="TextBox 65">
            <a:extLst>
              <a:ext uri="{FF2B5EF4-FFF2-40B4-BE49-F238E27FC236}">
                <a16:creationId xmlns:a16="http://schemas.microsoft.com/office/drawing/2014/main" id="{046000B1-3FE4-08F7-43ED-E3B6B6DE5365}"/>
              </a:ext>
            </a:extLst>
          </p:cNvPr>
          <p:cNvSpPr txBox="1"/>
          <p:nvPr/>
        </p:nvSpPr>
        <p:spPr>
          <a:xfrm>
            <a:off x="4000456" y="1305456"/>
            <a:ext cx="990650" cy="255032"/>
          </a:xfrm>
          <a:prstGeom prst="rect">
            <a:avLst/>
          </a:prstGeom>
          <a:noFill/>
        </p:spPr>
        <p:txBody>
          <a:bodyPr wrap="none" lIns="46828" tIns="23413" rIns="46828" bIns="23413" rtlCol="0">
            <a:spAutoFit/>
          </a:bodyPr>
          <a:lstStyle/>
          <a:p>
            <a:pPr algn="ctr" defTabSz="468239">
              <a:defRPr/>
            </a:pPr>
            <a:r>
              <a:rPr lang="en-US" sz="675" b="1" kern="0">
                <a:solidFill>
                  <a:sysClr val="windowText" lastClr="000000"/>
                </a:solidFill>
                <a:latin typeface="Segoe UI" panose="020B0502040204020203" pitchFamily="34" charset="0"/>
                <a:cs typeface="Segoe UI" panose="020B0502040204020203" pitchFamily="34" charset="0"/>
              </a:rPr>
              <a:t>Engagement Manager</a:t>
            </a:r>
          </a:p>
          <a:p>
            <a:pPr algn="ctr" defTabSz="468239">
              <a:defRPr/>
            </a:pPr>
            <a:endParaRPr lang="en-US" sz="675" b="1" kern="0">
              <a:solidFill>
                <a:sysClr val="windowText" lastClr="000000"/>
              </a:solidFill>
              <a:latin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800B2C5-4D75-114F-199A-489A9766A3C1}"/>
              </a:ext>
            </a:extLst>
          </p:cNvPr>
          <p:cNvSpPr txBox="1"/>
          <p:nvPr/>
        </p:nvSpPr>
        <p:spPr>
          <a:xfrm>
            <a:off x="3985384" y="2351614"/>
            <a:ext cx="1020794" cy="358907"/>
          </a:xfrm>
          <a:prstGeom prst="rect">
            <a:avLst/>
          </a:prstGeom>
          <a:noFill/>
        </p:spPr>
        <p:txBody>
          <a:bodyPr wrap="square" lIns="46828" tIns="23413" rIns="46828" bIns="23413" rtlCol="0">
            <a:spAutoFit/>
          </a:bodyPr>
          <a:lstStyle/>
          <a:p>
            <a:pPr algn="ctr" defTabSz="468239">
              <a:defRPr/>
            </a:pPr>
            <a:r>
              <a:rPr lang="en-US" sz="675" b="1" kern="0">
                <a:solidFill>
                  <a:sysClr val="windowText" lastClr="000000"/>
                </a:solidFill>
                <a:latin typeface="Segoe UI" panose="020B0502040204020203" pitchFamily="34" charset="0"/>
                <a:cs typeface="Segoe UI" panose="020B0502040204020203" pitchFamily="34" charset="0"/>
              </a:rPr>
              <a:t>Onsite Relationship Manager</a:t>
            </a:r>
          </a:p>
          <a:p>
            <a:pPr algn="ctr" defTabSz="468239">
              <a:defRPr/>
            </a:pPr>
            <a:endParaRPr lang="en-US" sz="675" b="1" kern="0">
              <a:solidFill>
                <a:sysClr val="windowText" lastClr="000000"/>
              </a:solidFill>
              <a:latin typeface="Segoe UI" panose="020B0502040204020203" pitchFamily="34" charset="0"/>
              <a:cs typeface="Segoe UI" panose="020B0502040204020203" pitchFamily="34" charset="0"/>
            </a:endParaRPr>
          </a:p>
        </p:txBody>
      </p:sp>
      <p:sp>
        <p:nvSpPr>
          <p:cNvPr id="68" name="TextBox 67">
            <a:extLst>
              <a:ext uri="{FF2B5EF4-FFF2-40B4-BE49-F238E27FC236}">
                <a16:creationId xmlns:a16="http://schemas.microsoft.com/office/drawing/2014/main" id="{8EF6E6AF-C900-BF4E-E398-96E5AB8F4CB6}"/>
              </a:ext>
            </a:extLst>
          </p:cNvPr>
          <p:cNvSpPr txBox="1"/>
          <p:nvPr/>
        </p:nvSpPr>
        <p:spPr>
          <a:xfrm>
            <a:off x="3857227" y="3441214"/>
            <a:ext cx="1277111" cy="151158"/>
          </a:xfrm>
          <a:prstGeom prst="rect">
            <a:avLst/>
          </a:prstGeom>
          <a:noFill/>
        </p:spPr>
        <p:txBody>
          <a:bodyPr wrap="square" lIns="46828" tIns="23413" rIns="46828" bIns="23413" rtlCol="0">
            <a:spAutoFit/>
          </a:bodyPr>
          <a:lstStyle/>
          <a:p>
            <a:pPr algn="ctr" defTabSz="468239">
              <a:defRPr/>
            </a:pPr>
            <a:r>
              <a:rPr lang="en-US" sz="675" b="1" kern="0">
                <a:latin typeface="Segoe UI" panose="020B0502040204020203" pitchFamily="34" charset="0"/>
                <a:cs typeface="Segoe UI" panose="020B0502040204020203" pitchFamily="34" charset="0"/>
              </a:rPr>
              <a:t>Program Manager</a:t>
            </a:r>
          </a:p>
        </p:txBody>
      </p:sp>
      <p:sp>
        <p:nvSpPr>
          <p:cNvPr id="69" name="TextBox 68">
            <a:extLst>
              <a:ext uri="{FF2B5EF4-FFF2-40B4-BE49-F238E27FC236}">
                <a16:creationId xmlns:a16="http://schemas.microsoft.com/office/drawing/2014/main" id="{EE1EBF35-7FF5-BCA6-B6D1-7F6AF6059E20}"/>
              </a:ext>
            </a:extLst>
          </p:cNvPr>
          <p:cNvSpPr txBox="1"/>
          <p:nvPr/>
        </p:nvSpPr>
        <p:spPr>
          <a:xfrm>
            <a:off x="4159155" y="4396255"/>
            <a:ext cx="673255" cy="151158"/>
          </a:xfrm>
          <a:prstGeom prst="rect">
            <a:avLst/>
          </a:prstGeom>
          <a:noFill/>
        </p:spPr>
        <p:txBody>
          <a:bodyPr wrap="none" lIns="46828" tIns="23413" rIns="46828" bIns="23413" rtlCol="0">
            <a:spAutoFit/>
          </a:bodyPr>
          <a:lstStyle/>
          <a:p>
            <a:pPr algn="ctr" defTabSz="468239">
              <a:defRPr/>
            </a:pPr>
            <a:r>
              <a:rPr lang="en-US" sz="675" b="1" kern="0">
                <a:solidFill>
                  <a:sysClr val="windowText" lastClr="000000"/>
                </a:solidFill>
                <a:latin typeface="Segoe UI" panose="020B0502040204020203" pitchFamily="34" charset="0"/>
                <a:cs typeface="Segoe UI" panose="020B0502040204020203" pitchFamily="34" charset="0"/>
              </a:rPr>
              <a:t>Delivery Team</a:t>
            </a:r>
          </a:p>
        </p:txBody>
      </p:sp>
      <p:grpSp>
        <p:nvGrpSpPr>
          <p:cNvPr id="70" name="Group 69">
            <a:extLst>
              <a:ext uri="{FF2B5EF4-FFF2-40B4-BE49-F238E27FC236}">
                <a16:creationId xmlns:a16="http://schemas.microsoft.com/office/drawing/2014/main" id="{7094A08B-16D1-7BD6-C1AD-1D40D552B7F6}"/>
              </a:ext>
            </a:extLst>
          </p:cNvPr>
          <p:cNvGrpSpPr/>
          <p:nvPr/>
        </p:nvGrpSpPr>
        <p:grpSpPr>
          <a:xfrm>
            <a:off x="4369866" y="1069548"/>
            <a:ext cx="251830" cy="251830"/>
            <a:chOff x="4351242" y="781308"/>
            <a:chExt cx="251830" cy="251830"/>
          </a:xfrm>
        </p:grpSpPr>
        <p:sp>
          <p:nvSpPr>
            <p:cNvPr id="71" name="Oval 70">
              <a:extLst>
                <a:ext uri="{FF2B5EF4-FFF2-40B4-BE49-F238E27FC236}">
                  <a16:creationId xmlns:a16="http://schemas.microsoft.com/office/drawing/2014/main" id="{54C71800-E0ED-2386-9C92-A1D3F8776EB1}"/>
                </a:ext>
              </a:extLst>
            </p:cNvPr>
            <p:cNvSpPr/>
            <p:nvPr/>
          </p:nvSpPr>
          <p:spPr>
            <a:xfrm>
              <a:off x="4351242" y="781308"/>
              <a:ext cx="251830" cy="251830"/>
            </a:xfrm>
            <a:prstGeom prst="ellipse">
              <a:avLst/>
            </a:prstGeom>
            <a:solidFill>
              <a:srgbClr val="00B9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p>
          </p:txBody>
        </p:sp>
        <p:grpSp>
          <p:nvGrpSpPr>
            <p:cNvPr id="72" name="Group 71">
              <a:extLst>
                <a:ext uri="{FF2B5EF4-FFF2-40B4-BE49-F238E27FC236}">
                  <a16:creationId xmlns:a16="http://schemas.microsoft.com/office/drawing/2014/main" id="{8DCDC019-C588-051F-8F88-FE995E20E30B}"/>
                </a:ext>
              </a:extLst>
            </p:cNvPr>
            <p:cNvGrpSpPr/>
            <p:nvPr/>
          </p:nvGrpSpPr>
          <p:grpSpPr>
            <a:xfrm>
              <a:off x="4413587" y="829737"/>
              <a:ext cx="127140" cy="150129"/>
              <a:chOff x="-628820" y="2803824"/>
              <a:chExt cx="353426" cy="417332"/>
            </a:xfrm>
            <a:solidFill>
              <a:schemeClr val="bg1"/>
            </a:solidFill>
          </p:grpSpPr>
          <p:sp>
            <p:nvSpPr>
              <p:cNvPr id="73" name="Freeform: Shape 72">
                <a:extLst>
                  <a:ext uri="{FF2B5EF4-FFF2-40B4-BE49-F238E27FC236}">
                    <a16:creationId xmlns:a16="http://schemas.microsoft.com/office/drawing/2014/main" id="{2548F8C0-777F-D19B-CFD2-D86CA525A254}"/>
                  </a:ext>
                </a:extLst>
              </p:cNvPr>
              <p:cNvSpPr/>
              <p:nvPr/>
            </p:nvSpPr>
            <p:spPr>
              <a:xfrm>
                <a:off x="-554632" y="2803824"/>
                <a:ext cx="203801" cy="203801"/>
              </a:xfrm>
              <a:custGeom>
                <a:avLst/>
                <a:gdLst>
                  <a:gd name="connsiteX0" fmla="*/ 204105 w 203800"/>
                  <a:gd name="connsiteY0" fmla="*/ 103020 h 203800"/>
                  <a:gd name="connsiteX1" fmla="*/ 103020 w 203800"/>
                  <a:gd name="connsiteY1" fmla="*/ 204105 h 203800"/>
                  <a:gd name="connsiteX2" fmla="*/ 1935 w 203800"/>
                  <a:gd name="connsiteY2" fmla="*/ 103020 h 203800"/>
                  <a:gd name="connsiteX3" fmla="*/ 103020 w 203800"/>
                  <a:gd name="connsiteY3" fmla="*/ 1935 h 203800"/>
                  <a:gd name="connsiteX4" fmla="*/ 204105 w 203800"/>
                  <a:gd name="connsiteY4" fmla="*/ 103020 h 20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00" h="203800">
                    <a:moveTo>
                      <a:pt x="204105" y="103020"/>
                    </a:moveTo>
                    <a:cubicBezTo>
                      <a:pt x="204105" y="158848"/>
                      <a:pt x="158848" y="204105"/>
                      <a:pt x="103020" y="204105"/>
                    </a:cubicBezTo>
                    <a:cubicBezTo>
                      <a:pt x="47192" y="204105"/>
                      <a:pt x="1935" y="158848"/>
                      <a:pt x="1935" y="103020"/>
                    </a:cubicBezTo>
                    <a:cubicBezTo>
                      <a:pt x="1935" y="47192"/>
                      <a:pt x="47192" y="1935"/>
                      <a:pt x="103020" y="1935"/>
                    </a:cubicBezTo>
                    <a:cubicBezTo>
                      <a:pt x="158848" y="1935"/>
                      <a:pt x="204105" y="47192"/>
                      <a:pt x="204105" y="103020"/>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sp>
            <p:nvSpPr>
              <p:cNvPr id="74" name="Freeform: Shape 73">
                <a:extLst>
                  <a:ext uri="{FF2B5EF4-FFF2-40B4-BE49-F238E27FC236}">
                    <a16:creationId xmlns:a16="http://schemas.microsoft.com/office/drawing/2014/main" id="{CE978793-12C4-F474-AB5F-AF7656667C1A}"/>
                  </a:ext>
                </a:extLst>
              </p:cNvPr>
              <p:cNvSpPr/>
              <p:nvPr/>
            </p:nvSpPr>
            <p:spPr>
              <a:xfrm>
                <a:off x="-628820" y="3030254"/>
                <a:ext cx="353426" cy="190902"/>
              </a:xfrm>
              <a:custGeom>
                <a:avLst/>
                <a:gdLst>
                  <a:gd name="connsiteX0" fmla="*/ 216376 w 353426"/>
                  <a:gd name="connsiteY0" fmla="*/ 1968 h 190901"/>
                  <a:gd name="connsiteX1" fmla="*/ 214945 w 353426"/>
                  <a:gd name="connsiteY1" fmla="*/ 1935 h 190901"/>
                  <a:gd name="connsiteX2" fmla="*/ 139469 w 353426"/>
                  <a:gd name="connsiteY2" fmla="*/ 1935 h 190901"/>
                  <a:gd name="connsiteX3" fmla="*/ 1960 w 353426"/>
                  <a:gd name="connsiteY3" fmla="*/ 144716 h 190901"/>
                  <a:gd name="connsiteX4" fmla="*/ 1994 w 353426"/>
                  <a:gd name="connsiteY4" fmla="*/ 146148 h 190901"/>
                  <a:gd name="connsiteX5" fmla="*/ 1994 w 353426"/>
                  <a:gd name="connsiteY5" fmla="*/ 167712 h 190901"/>
                  <a:gd name="connsiteX6" fmla="*/ 18166 w 353426"/>
                  <a:gd name="connsiteY6" fmla="*/ 190626 h 190901"/>
                  <a:gd name="connsiteX7" fmla="*/ 336247 w 353426"/>
                  <a:gd name="connsiteY7" fmla="*/ 190626 h 190901"/>
                  <a:gd name="connsiteX8" fmla="*/ 352420 w 353426"/>
                  <a:gd name="connsiteY8" fmla="*/ 167712 h 190901"/>
                  <a:gd name="connsiteX9" fmla="*/ 352420 w 353426"/>
                  <a:gd name="connsiteY9" fmla="*/ 146148 h 190901"/>
                  <a:gd name="connsiteX10" fmla="*/ 216376 w 353426"/>
                  <a:gd name="connsiteY10" fmla="*/ 1968 h 1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426" h="190901">
                    <a:moveTo>
                      <a:pt x="216376" y="1968"/>
                    </a:moveTo>
                    <a:cubicBezTo>
                      <a:pt x="215899" y="1955"/>
                      <a:pt x="215422" y="1943"/>
                      <a:pt x="214945" y="1935"/>
                    </a:cubicBezTo>
                    <a:lnTo>
                      <a:pt x="139469" y="1935"/>
                    </a:lnTo>
                    <a:cubicBezTo>
                      <a:pt x="62068" y="3390"/>
                      <a:pt x="505" y="67316"/>
                      <a:pt x="1960" y="144716"/>
                    </a:cubicBezTo>
                    <a:cubicBezTo>
                      <a:pt x="1968" y="145194"/>
                      <a:pt x="1981" y="145671"/>
                      <a:pt x="1994" y="146148"/>
                    </a:cubicBezTo>
                    <a:lnTo>
                      <a:pt x="1994" y="167712"/>
                    </a:lnTo>
                    <a:cubicBezTo>
                      <a:pt x="1994" y="178496"/>
                      <a:pt x="6036" y="190626"/>
                      <a:pt x="18166" y="190626"/>
                    </a:cubicBezTo>
                    <a:lnTo>
                      <a:pt x="336247" y="190626"/>
                    </a:lnTo>
                    <a:cubicBezTo>
                      <a:pt x="348377" y="190626"/>
                      <a:pt x="352420" y="178496"/>
                      <a:pt x="352420" y="167712"/>
                    </a:cubicBezTo>
                    <a:lnTo>
                      <a:pt x="352420" y="146148"/>
                    </a:lnTo>
                    <a:cubicBezTo>
                      <a:pt x="354667" y="68766"/>
                      <a:pt x="293759" y="4215"/>
                      <a:pt x="216376" y="1968"/>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grpSp>
      </p:grpSp>
      <p:sp>
        <p:nvSpPr>
          <p:cNvPr id="75" name="Rectangle 74">
            <a:extLst>
              <a:ext uri="{FF2B5EF4-FFF2-40B4-BE49-F238E27FC236}">
                <a16:creationId xmlns:a16="http://schemas.microsoft.com/office/drawing/2014/main" id="{5AE7EA26-12EB-EFF5-AA46-DA46C67C7EF0}"/>
              </a:ext>
            </a:extLst>
          </p:cNvPr>
          <p:cNvSpPr/>
          <p:nvPr/>
        </p:nvSpPr>
        <p:spPr>
          <a:xfrm>
            <a:off x="3376998" y="677416"/>
            <a:ext cx="1978030" cy="274953"/>
          </a:xfrm>
          <a:prstGeom prst="rect">
            <a:avLst/>
          </a:prstGeom>
          <a:noFill/>
          <a:ln w="40000" cap="flat" cmpd="sng" algn="ctr">
            <a:noFill/>
            <a:prstDash val="solid"/>
          </a:ln>
          <a:effectLst/>
        </p:spPr>
        <p:txBody>
          <a:bodyPr rtlCol="0" anchor="ctr"/>
          <a:lstStyle/>
          <a:p>
            <a:pPr algn="ctr" defTabSz="468239">
              <a:defRPr/>
            </a:pPr>
            <a:r>
              <a:rPr lang="en-US" sz="800" b="1" kern="0">
                <a:solidFill>
                  <a:srgbClr val="262B48"/>
                </a:solidFill>
                <a:latin typeface="Segoe UI" panose="020B0502040204020203" pitchFamily="34" charset="0"/>
                <a:cs typeface="Segoe UI" panose="020B0502040204020203" pitchFamily="34" charset="0"/>
              </a:rPr>
              <a:t>ESCALATION STRUCTURE</a:t>
            </a:r>
          </a:p>
        </p:txBody>
      </p:sp>
      <p:sp>
        <p:nvSpPr>
          <p:cNvPr id="76" name="TextBox 75">
            <a:extLst>
              <a:ext uri="{FF2B5EF4-FFF2-40B4-BE49-F238E27FC236}">
                <a16:creationId xmlns:a16="http://schemas.microsoft.com/office/drawing/2014/main" id="{41D206B0-58F1-9960-C877-E38655ED9C25}"/>
              </a:ext>
            </a:extLst>
          </p:cNvPr>
          <p:cNvSpPr txBox="1"/>
          <p:nvPr/>
        </p:nvSpPr>
        <p:spPr>
          <a:xfrm>
            <a:off x="7481619" y="734543"/>
            <a:ext cx="601120" cy="170394"/>
          </a:xfrm>
          <a:prstGeom prst="rect">
            <a:avLst/>
          </a:prstGeom>
          <a:noFill/>
        </p:spPr>
        <p:txBody>
          <a:bodyPr wrap="none" lIns="46828" tIns="23413" rIns="46828" bIns="23413" rtlCol="0" anchor="ctr">
            <a:spAutoFit/>
          </a:bodyPr>
          <a:lstStyle/>
          <a:p>
            <a:pPr algn="ctr" defTabSz="468239">
              <a:defRPr/>
            </a:pPr>
            <a:r>
              <a:rPr lang="en-US" sz="800" b="1" kern="0">
                <a:solidFill>
                  <a:srgbClr val="262B48"/>
                </a:solidFill>
                <a:latin typeface="Segoe UI" panose="020B0502040204020203" pitchFamily="34" charset="0"/>
                <a:cs typeface="Segoe UI" panose="020B0502040204020203" pitchFamily="34" charset="0"/>
              </a:rPr>
              <a:t>ENABLERS</a:t>
            </a:r>
          </a:p>
        </p:txBody>
      </p:sp>
      <p:sp>
        <p:nvSpPr>
          <p:cNvPr id="77" name="Rectangle 76">
            <a:extLst>
              <a:ext uri="{FF2B5EF4-FFF2-40B4-BE49-F238E27FC236}">
                <a16:creationId xmlns:a16="http://schemas.microsoft.com/office/drawing/2014/main" id="{16A1A815-0B63-8863-6C18-D3DE64E7B4C9}"/>
              </a:ext>
            </a:extLst>
          </p:cNvPr>
          <p:cNvSpPr/>
          <p:nvPr/>
        </p:nvSpPr>
        <p:spPr bwMode="auto">
          <a:xfrm>
            <a:off x="6657746" y="922577"/>
            <a:ext cx="2248726" cy="780633"/>
          </a:xfrm>
          <a:prstGeom prst="rect">
            <a:avLst/>
          </a:pr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78" name="Rectangle 77">
            <a:extLst>
              <a:ext uri="{FF2B5EF4-FFF2-40B4-BE49-F238E27FC236}">
                <a16:creationId xmlns:a16="http://schemas.microsoft.com/office/drawing/2014/main" id="{34B20A17-17CF-F3E5-25FC-FCACAB761116}"/>
              </a:ext>
            </a:extLst>
          </p:cNvPr>
          <p:cNvSpPr/>
          <p:nvPr/>
        </p:nvSpPr>
        <p:spPr bwMode="auto">
          <a:xfrm>
            <a:off x="6657746" y="1935019"/>
            <a:ext cx="2248726" cy="780633"/>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1016648"/>
            <a:endParaRPr lang="en-US" sz="1200" b="1" kern="0">
              <a:solidFill>
                <a:schemeClr val="bg1"/>
              </a:solidFill>
              <a:latin typeface="Segoe UI" panose="020B0502040204020203" pitchFamily="34" charset="0"/>
              <a:cs typeface="Segoe UI" panose="020B0502040204020203" pitchFamily="34" charset="0"/>
            </a:endParaRPr>
          </a:p>
        </p:txBody>
      </p:sp>
      <p:sp>
        <p:nvSpPr>
          <p:cNvPr id="79" name="Rectangle 78">
            <a:extLst>
              <a:ext uri="{FF2B5EF4-FFF2-40B4-BE49-F238E27FC236}">
                <a16:creationId xmlns:a16="http://schemas.microsoft.com/office/drawing/2014/main" id="{67E4D5B3-C5A7-7C31-EF20-448509A5BE48}"/>
              </a:ext>
            </a:extLst>
          </p:cNvPr>
          <p:cNvSpPr/>
          <p:nvPr/>
        </p:nvSpPr>
        <p:spPr bwMode="auto">
          <a:xfrm>
            <a:off x="6657746" y="3030575"/>
            <a:ext cx="2248726" cy="780633"/>
          </a:xfrm>
          <a:prstGeom prst="rect">
            <a:avLst/>
          </a:pr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80" name="Rectangle 79">
            <a:extLst>
              <a:ext uri="{FF2B5EF4-FFF2-40B4-BE49-F238E27FC236}">
                <a16:creationId xmlns:a16="http://schemas.microsoft.com/office/drawing/2014/main" id="{A81F5A77-3566-3000-C305-A5D280664F10}"/>
              </a:ext>
            </a:extLst>
          </p:cNvPr>
          <p:cNvSpPr/>
          <p:nvPr/>
        </p:nvSpPr>
        <p:spPr bwMode="auto">
          <a:xfrm>
            <a:off x="6657746" y="3884590"/>
            <a:ext cx="2248726" cy="780633"/>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1016648"/>
            <a:endParaRPr lang="en-US" sz="1200" b="1" kern="0">
              <a:solidFill>
                <a:schemeClr val="bg1"/>
              </a:solidFill>
              <a:latin typeface="Segoe UI" panose="020B0502040204020203" pitchFamily="34" charset="0"/>
              <a:cs typeface="Segoe UI" panose="020B0502040204020203" pitchFamily="34" charset="0"/>
            </a:endParaRPr>
          </a:p>
        </p:txBody>
      </p:sp>
      <p:sp>
        <p:nvSpPr>
          <p:cNvPr id="81" name="TextBox 80">
            <a:extLst>
              <a:ext uri="{FF2B5EF4-FFF2-40B4-BE49-F238E27FC236}">
                <a16:creationId xmlns:a16="http://schemas.microsoft.com/office/drawing/2014/main" id="{90821356-766D-A08E-67BA-B0B6B750D441}"/>
              </a:ext>
            </a:extLst>
          </p:cNvPr>
          <p:cNvSpPr txBox="1"/>
          <p:nvPr/>
        </p:nvSpPr>
        <p:spPr>
          <a:xfrm>
            <a:off x="6696370" y="1012586"/>
            <a:ext cx="2156754" cy="462782"/>
          </a:xfrm>
          <a:prstGeom prst="rect">
            <a:avLst/>
          </a:prstGeom>
          <a:noFill/>
        </p:spPr>
        <p:txBody>
          <a:bodyPr wrap="square" lIns="46828" tIns="23413" rIns="46828" bIns="23413" rtlCol="0">
            <a:spAutoFit/>
          </a:bodyPr>
          <a:lstStyle/>
          <a:p>
            <a:pPr marL="114053" indent="-114053">
              <a:buFont typeface="Wingdings" panose="05000000000000000000" pitchFamily="2" charset="2"/>
              <a:buChar char="§"/>
              <a:defRPr/>
            </a:pPr>
            <a:r>
              <a:rPr lang="en-US" sz="900">
                <a:solidFill>
                  <a:schemeClr val="bg1"/>
                </a:solidFill>
                <a:latin typeface="Segoe UI" panose="020B0502040204020203" pitchFamily="34" charset="0"/>
                <a:cs typeface="Segoe UI" panose="020B0502040204020203" pitchFamily="34" charset="0"/>
              </a:rPr>
              <a:t>Organizational Vision and direction</a:t>
            </a:r>
          </a:p>
          <a:p>
            <a:pPr marL="114053" indent="-114053">
              <a:buFont typeface="Wingdings" panose="05000000000000000000" pitchFamily="2" charset="2"/>
              <a:buChar char="§"/>
              <a:defRPr/>
            </a:pPr>
            <a:r>
              <a:rPr lang="en-US" sz="900">
                <a:solidFill>
                  <a:schemeClr val="bg1"/>
                </a:solidFill>
                <a:latin typeface="Segoe UI" panose="020B0502040204020203" pitchFamily="34" charset="0"/>
                <a:cs typeface="Segoe UI" panose="020B0502040204020203" pitchFamily="34" charset="0"/>
              </a:rPr>
              <a:t>Corporate governance</a:t>
            </a:r>
          </a:p>
          <a:p>
            <a:pPr marL="114053" indent="-114053">
              <a:buFont typeface="Wingdings" panose="05000000000000000000" pitchFamily="2" charset="2"/>
              <a:buChar char="§"/>
              <a:defRPr/>
            </a:pPr>
            <a:r>
              <a:rPr lang="en-US" sz="900">
                <a:solidFill>
                  <a:schemeClr val="bg1"/>
                </a:solidFill>
                <a:latin typeface="Segoe UI" panose="020B0502040204020203" pitchFamily="34" charset="0"/>
                <a:cs typeface="Segoe UI" panose="020B0502040204020203" pitchFamily="34" charset="0"/>
              </a:rPr>
              <a:t>Quarterly reporting/ Review </a:t>
            </a:r>
          </a:p>
        </p:txBody>
      </p:sp>
      <p:sp>
        <p:nvSpPr>
          <p:cNvPr id="83" name="TextBox 82">
            <a:extLst>
              <a:ext uri="{FF2B5EF4-FFF2-40B4-BE49-F238E27FC236}">
                <a16:creationId xmlns:a16="http://schemas.microsoft.com/office/drawing/2014/main" id="{AAE2453B-A7BE-046F-8960-806E9C6C99F0}"/>
              </a:ext>
            </a:extLst>
          </p:cNvPr>
          <p:cNvSpPr txBox="1"/>
          <p:nvPr/>
        </p:nvSpPr>
        <p:spPr>
          <a:xfrm>
            <a:off x="6696369" y="1983856"/>
            <a:ext cx="2194980" cy="644755"/>
          </a:xfrm>
          <a:prstGeom prst="rect">
            <a:avLst/>
          </a:prstGeom>
          <a:noFill/>
        </p:spPr>
        <p:txBody>
          <a:bodyPr wrap="square" lIns="46828" tIns="23413" rIns="46828" bIns="23413" rtlCol="0" anchor="ctr">
            <a:spAutoFit/>
          </a:bodyPr>
          <a:lstStyle/>
          <a:p>
            <a:pPr marL="114053" indent="-114053">
              <a:lnSpc>
                <a:spcPct val="150000"/>
              </a:lnSpc>
              <a:buFont typeface="Wingdings" panose="05000000000000000000" pitchFamily="2" charset="2"/>
              <a:buChar char="§"/>
              <a:defRPr/>
            </a:pPr>
            <a:r>
              <a:rPr lang="en-US" sz="900">
                <a:solidFill>
                  <a:schemeClr val="bg1"/>
                </a:solidFill>
                <a:latin typeface="Segoe UI" panose="020B0502040204020203" pitchFamily="34" charset="0"/>
                <a:cs typeface="Segoe UI" panose="020B0502040204020203" pitchFamily="34" charset="0"/>
              </a:rPr>
              <a:t>Business Level objectives</a:t>
            </a:r>
          </a:p>
          <a:p>
            <a:pPr marL="114053" indent="-114053">
              <a:lnSpc>
                <a:spcPct val="150000"/>
              </a:lnSpc>
              <a:buFont typeface="Wingdings" panose="05000000000000000000" pitchFamily="2" charset="2"/>
              <a:buChar char="§"/>
              <a:defRPr/>
            </a:pPr>
            <a:r>
              <a:rPr lang="en-US" sz="900">
                <a:solidFill>
                  <a:schemeClr val="bg1"/>
                </a:solidFill>
                <a:latin typeface="Segoe UI" panose="020B0502040204020203" pitchFamily="34" charset="0"/>
                <a:cs typeface="Segoe UI" panose="020B0502040204020203" pitchFamily="34" charset="0"/>
              </a:rPr>
              <a:t>Engagement Roadmap</a:t>
            </a:r>
          </a:p>
          <a:p>
            <a:pPr marL="114053" indent="-114053">
              <a:lnSpc>
                <a:spcPct val="150000"/>
              </a:lnSpc>
              <a:buFont typeface="Wingdings" panose="05000000000000000000" pitchFamily="2" charset="2"/>
              <a:buChar char="§"/>
              <a:defRPr/>
            </a:pPr>
            <a:r>
              <a:rPr lang="en-US" sz="900">
                <a:solidFill>
                  <a:schemeClr val="bg1"/>
                </a:solidFill>
                <a:latin typeface="Segoe UI" panose="020B0502040204020203" pitchFamily="34" charset="0"/>
                <a:cs typeface="Segoe UI" panose="020B0502040204020203" pitchFamily="34" charset="0"/>
              </a:rPr>
              <a:t>Quarterly reporting/Review </a:t>
            </a:r>
          </a:p>
        </p:txBody>
      </p:sp>
      <p:sp>
        <p:nvSpPr>
          <p:cNvPr id="84" name="TextBox 83">
            <a:extLst>
              <a:ext uri="{FF2B5EF4-FFF2-40B4-BE49-F238E27FC236}">
                <a16:creationId xmlns:a16="http://schemas.microsoft.com/office/drawing/2014/main" id="{B4D97CBE-FB68-0C2D-1684-A8082DD67FCC}"/>
              </a:ext>
            </a:extLst>
          </p:cNvPr>
          <p:cNvSpPr txBox="1"/>
          <p:nvPr/>
        </p:nvSpPr>
        <p:spPr>
          <a:xfrm>
            <a:off x="6696371" y="3189751"/>
            <a:ext cx="1657197" cy="462782"/>
          </a:xfrm>
          <a:prstGeom prst="rect">
            <a:avLst/>
          </a:prstGeom>
          <a:noFill/>
        </p:spPr>
        <p:txBody>
          <a:bodyPr wrap="square" lIns="46828" tIns="23413" rIns="46828" bIns="23413" rtlCol="0">
            <a:spAutoFit/>
          </a:bodyPr>
          <a:lstStyle/>
          <a:p>
            <a:pPr marL="114053" indent="-114053">
              <a:buFont typeface="Wingdings" panose="05000000000000000000" pitchFamily="2" charset="2"/>
              <a:buChar char="§"/>
              <a:defRPr/>
            </a:pPr>
            <a:r>
              <a:rPr lang="en-US" sz="900">
                <a:solidFill>
                  <a:schemeClr val="bg1"/>
                </a:solidFill>
                <a:latin typeface="Segoe UI" panose="020B0502040204020203" pitchFamily="34" charset="0"/>
                <a:cs typeface="Segoe UI" panose="020B0502040204020203" pitchFamily="34" charset="0"/>
              </a:rPr>
              <a:t>Project Plan</a:t>
            </a:r>
          </a:p>
          <a:p>
            <a:pPr marL="114053" indent="-114053">
              <a:buFont typeface="Wingdings" panose="05000000000000000000" pitchFamily="2" charset="2"/>
              <a:buChar char="§"/>
              <a:defRPr/>
            </a:pPr>
            <a:r>
              <a:rPr lang="en-US" sz="900">
                <a:solidFill>
                  <a:schemeClr val="bg1"/>
                </a:solidFill>
                <a:latin typeface="Segoe UI" panose="020B0502040204020203" pitchFamily="34" charset="0"/>
                <a:cs typeface="Segoe UI" panose="020B0502040204020203" pitchFamily="34" charset="0"/>
              </a:rPr>
              <a:t>Service Level Objectives</a:t>
            </a:r>
          </a:p>
          <a:p>
            <a:pPr marL="114053" indent="-114053">
              <a:buFont typeface="Wingdings" panose="05000000000000000000" pitchFamily="2" charset="2"/>
              <a:buChar char="§"/>
              <a:defRPr/>
            </a:pPr>
            <a:r>
              <a:rPr lang="en-US" sz="900">
                <a:solidFill>
                  <a:schemeClr val="bg1"/>
                </a:solidFill>
                <a:latin typeface="Segoe UI" panose="020B0502040204020203" pitchFamily="34" charset="0"/>
                <a:cs typeface="Segoe UI" panose="020B0502040204020203" pitchFamily="34" charset="0"/>
              </a:rPr>
              <a:t>Monthly reporting </a:t>
            </a:r>
          </a:p>
        </p:txBody>
      </p:sp>
      <p:sp>
        <p:nvSpPr>
          <p:cNvPr id="85" name="TextBox 84">
            <a:extLst>
              <a:ext uri="{FF2B5EF4-FFF2-40B4-BE49-F238E27FC236}">
                <a16:creationId xmlns:a16="http://schemas.microsoft.com/office/drawing/2014/main" id="{3FA3D074-E4AE-F833-AB62-9FFE99BC69D1}"/>
              </a:ext>
            </a:extLst>
          </p:cNvPr>
          <p:cNvSpPr txBox="1"/>
          <p:nvPr/>
        </p:nvSpPr>
        <p:spPr>
          <a:xfrm>
            <a:off x="6696371" y="3969914"/>
            <a:ext cx="1995696" cy="462782"/>
          </a:xfrm>
          <a:prstGeom prst="rect">
            <a:avLst/>
          </a:prstGeom>
          <a:noFill/>
        </p:spPr>
        <p:txBody>
          <a:bodyPr wrap="square" lIns="46828" tIns="23413" rIns="46828" bIns="23413" rtlCol="0">
            <a:spAutoFit/>
          </a:bodyPr>
          <a:lstStyle/>
          <a:p>
            <a:pPr marL="114053" indent="-114053">
              <a:buFont typeface="Wingdings" panose="05000000000000000000" pitchFamily="2" charset="2"/>
              <a:buChar char="§"/>
              <a:defRPr/>
            </a:pPr>
            <a:r>
              <a:rPr lang="en-US" sz="900">
                <a:solidFill>
                  <a:schemeClr val="bg1"/>
                </a:solidFill>
                <a:latin typeface="Segoe UI" panose="020B0502040204020203" pitchFamily="34" charset="0"/>
                <a:cs typeface="Segoe UI" panose="020B0502040204020203" pitchFamily="34" charset="0"/>
              </a:rPr>
              <a:t>Use of CoEs and other enablers</a:t>
            </a:r>
          </a:p>
          <a:p>
            <a:pPr marL="114053" indent="-114053">
              <a:buFont typeface="Wingdings" panose="05000000000000000000" pitchFamily="2" charset="2"/>
              <a:buChar char="§"/>
              <a:defRPr/>
            </a:pPr>
            <a:r>
              <a:rPr lang="en-US" sz="900">
                <a:solidFill>
                  <a:schemeClr val="bg1"/>
                </a:solidFill>
                <a:latin typeface="Segoe UI" panose="020B0502040204020203" pitchFamily="34" charset="0"/>
                <a:cs typeface="Segoe UI" panose="020B0502040204020203" pitchFamily="34" charset="0"/>
              </a:rPr>
              <a:t>Project Plan Tracking</a:t>
            </a:r>
          </a:p>
          <a:p>
            <a:pPr marL="114053" indent="-114053">
              <a:buFont typeface="Wingdings" panose="05000000000000000000" pitchFamily="2" charset="2"/>
              <a:buChar char="§"/>
              <a:defRPr/>
            </a:pPr>
            <a:r>
              <a:rPr lang="en-US" sz="900">
                <a:solidFill>
                  <a:schemeClr val="bg1"/>
                </a:solidFill>
                <a:latin typeface="Segoe UI" panose="020B0502040204020203" pitchFamily="34" charset="0"/>
                <a:cs typeface="Segoe UI" panose="020B0502040204020203" pitchFamily="34" charset="0"/>
              </a:rPr>
              <a:t>Weekly reporting</a:t>
            </a:r>
          </a:p>
        </p:txBody>
      </p:sp>
      <p:sp>
        <p:nvSpPr>
          <p:cNvPr id="86" name="Rectangle 85">
            <a:extLst>
              <a:ext uri="{FF2B5EF4-FFF2-40B4-BE49-F238E27FC236}">
                <a16:creationId xmlns:a16="http://schemas.microsoft.com/office/drawing/2014/main" id="{5F230A9D-F019-B67F-C680-DCB9D565B7EB}"/>
              </a:ext>
            </a:extLst>
          </p:cNvPr>
          <p:cNvSpPr/>
          <p:nvPr/>
        </p:nvSpPr>
        <p:spPr>
          <a:xfrm>
            <a:off x="2586031" y="3383323"/>
            <a:ext cx="1229291" cy="135383"/>
          </a:xfrm>
          <a:prstGeom prst="rect">
            <a:avLst/>
          </a:prstGeom>
          <a:noFill/>
          <a:ln w="40000" cap="flat" cmpd="sng" algn="ctr">
            <a:noFill/>
            <a:prstDash val="solid"/>
          </a:ln>
          <a:effectLst/>
        </p:spPr>
        <p:txBody>
          <a:bodyPr rtlCol="0" anchor="ctr"/>
          <a:lstStyle/>
          <a:p>
            <a:pPr algn="ctr" defTabSz="468239">
              <a:defRPr/>
            </a:pPr>
            <a:r>
              <a:rPr lang="en-US" sz="700" kern="0">
                <a:solidFill>
                  <a:sysClr val="windowText" lastClr="000000"/>
                </a:solidFill>
                <a:latin typeface="Segoe UI" panose="020B0502040204020203" pitchFamily="34" charset="0"/>
                <a:cs typeface="Segoe UI" panose="020B0502040204020203" pitchFamily="34" charset="0"/>
              </a:rPr>
              <a:t>Project Level Escalation</a:t>
            </a:r>
          </a:p>
        </p:txBody>
      </p:sp>
      <p:sp>
        <p:nvSpPr>
          <p:cNvPr id="87" name="Rectangle 86">
            <a:extLst>
              <a:ext uri="{FF2B5EF4-FFF2-40B4-BE49-F238E27FC236}">
                <a16:creationId xmlns:a16="http://schemas.microsoft.com/office/drawing/2014/main" id="{4AA38521-EAA2-30D4-A5A1-84E49E2A0A02}"/>
              </a:ext>
            </a:extLst>
          </p:cNvPr>
          <p:cNvSpPr/>
          <p:nvPr/>
        </p:nvSpPr>
        <p:spPr>
          <a:xfrm>
            <a:off x="2372096" y="2822155"/>
            <a:ext cx="1890430" cy="176324"/>
          </a:xfrm>
          <a:prstGeom prst="rect">
            <a:avLst/>
          </a:prstGeom>
          <a:noFill/>
          <a:ln w="40000" cap="flat" cmpd="sng" algn="ctr">
            <a:noFill/>
            <a:prstDash val="solid"/>
          </a:ln>
          <a:effectLst/>
        </p:spPr>
        <p:txBody>
          <a:bodyPr rtlCol="0" anchor="ctr"/>
          <a:lstStyle/>
          <a:p>
            <a:pPr algn="ctr" defTabSz="468239">
              <a:defRPr/>
            </a:pPr>
            <a:r>
              <a:rPr lang="en-US" sz="700" kern="0">
                <a:latin typeface="Segoe UI" panose="020B0502040204020203" pitchFamily="34" charset="0"/>
                <a:cs typeface="Segoe UI" panose="020B0502040204020203" pitchFamily="34" charset="0"/>
              </a:rPr>
              <a:t> SOW, SLAs, Delivery Quality</a:t>
            </a:r>
          </a:p>
        </p:txBody>
      </p:sp>
      <p:sp>
        <p:nvSpPr>
          <p:cNvPr id="88" name="Rectangle 87">
            <a:extLst>
              <a:ext uri="{FF2B5EF4-FFF2-40B4-BE49-F238E27FC236}">
                <a16:creationId xmlns:a16="http://schemas.microsoft.com/office/drawing/2014/main" id="{D4CEED71-0F1F-1827-F682-C2B594052C22}"/>
              </a:ext>
            </a:extLst>
          </p:cNvPr>
          <p:cNvSpPr/>
          <p:nvPr/>
        </p:nvSpPr>
        <p:spPr>
          <a:xfrm>
            <a:off x="2477656" y="2259240"/>
            <a:ext cx="1405921" cy="129534"/>
          </a:xfrm>
          <a:prstGeom prst="rect">
            <a:avLst/>
          </a:prstGeom>
          <a:noFill/>
          <a:ln w="40000" cap="flat" cmpd="sng" algn="ctr">
            <a:noFill/>
            <a:prstDash val="solid"/>
          </a:ln>
          <a:effectLst/>
        </p:spPr>
        <p:txBody>
          <a:bodyPr rtlCol="0" anchor="ctr"/>
          <a:lstStyle/>
          <a:p>
            <a:pPr algn="ctr" defTabSz="468239">
              <a:defRPr/>
            </a:pPr>
            <a:r>
              <a:rPr lang="en-US" sz="700" kern="0">
                <a:solidFill>
                  <a:sysClr val="windowText" lastClr="000000"/>
                </a:solidFill>
                <a:latin typeface="Segoe UI" panose="020B0502040204020203" pitchFamily="34" charset="0"/>
                <a:cs typeface="Segoe UI" panose="020B0502040204020203" pitchFamily="34" charset="0"/>
              </a:rPr>
              <a:t>Engagement Level Escalations</a:t>
            </a:r>
          </a:p>
        </p:txBody>
      </p:sp>
      <p:sp>
        <p:nvSpPr>
          <p:cNvPr id="89" name="Rectangle 88">
            <a:extLst>
              <a:ext uri="{FF2B5EF4-FFF2-40B4-BE49-F238E27FC236}">
                <a16:creationId xmlns:a16="http://schemas.microsoft.com/office/drawing/2014/main" id="{B9406D5C-6C25-8FB9-2404-A2B67CD24CB3}"/>
              </a:ext>
            </a:extLst>
          </p:cNvPr>
          <p:cNvSpPr/>
          <p:nvPr/>
        </p:nvSpPr>
        <p:spPr>
          <a:xfrm>
            <a:off x="2008007" y="1220706"/>
            <a:ext cx="2220919" cy="483017"/>
          </a:xfrm>
          <a:prstGeom prst="rect">
            <a:avLst/>
          </a:prstGeom>
          <a:noFill/>
          <a:ln w="40000" cap="flat" cmpd="sng" algn="ctr">
            <a:noFill/>
            <a:prstDash val="solid"/>
          </a:ln>
          <a:effectLst/>
        </p:spPr>
        <p:txBody>
          <a:bodyPr rtlCol="0" anchor="ctr"/>
          <a:lstStyle/>
          <a:p>
            <a:pPr marL="154206" indent="-154206" defTabSz="1106388">
              <a:buClr>
                <a:srgbClr val="00BBF2"/>
              </a:buClr>
              <a:buFont typeface="Wingdings" panose="05000000000000000000" pitchFamily="2" charset="2"/>
              <a:buChar char="§"/>
              <a:defRPr/>
            </a:pPr>
            <a:r>
              <a:rPr lang="en-US" sz="699" kern="0">
                <a:solidFill>
                  <a:prstClr val="black">
                    <a:lumMod val="75000"/>
                    <a:lumOff val="25000"/>
                  </a:prstClr>
                </a:solidFill>
                <a:latin typeface="Segoe UI"/>
                <a:ea typeface="Segoe UI" pitchFamily="34" charset="0"/>
                <a:cs typeface="Segoe UI" pitchFamily="34" charset="0"/>
              </a:rPr>
              <a:t>Formulate shared organization vision &amp; common goals</a:t>
            </a:r>
          </a:p>
          <a:p>
            <a:pPr marL="154206" indent="-154206" defTabSz="1106388">
              <a:buClr>
                <a:srgbClr val="00BBF2"/>
              </a:buClr>
              <a:buFont typeface="Wingdings" panose="05000000000000000000" pitchFamily="2" charset="2"/>
              <a:buChar char="§"/>
              <a:defRPr/>
            </a:pPr>
            <a:r>
              <a:rPr lang="en-US" sz="699" kern="0">
                <a:solidFill>
                  <a:prstClr val="black">
                    <a:lumMod val="75000"/>
                    <a:lumOff val="25000"/>
                  </a:prstClr>
                </a:solidFill>
                <a:latin typeface="Segoe UI"/>
                <a:ea typeface="Segoe UI" pitchFamily="34" charset="0"/>
                <a:cs typeface="Segoe UI" pitchFamily="34" charset="0"/>
              </a:rPr>
              <a:t>Executive sponsorship &amp; oversight</a:t>
            </a:r>
          </a:p>
          <a:p>
            <a:pPr marL="154206" indent="-154206" defTabSz="1106388">
              <a:buClr>
                <a:srgbClr val="00BBF2"/>
              </a:buClr>
              <a:buFont typeface="Wingdings" panose="05000000000000000000" pitchFamily="2" charset="2"/>
              <a:buChar char="§"/>
              <a:defRPr/>
            </a:pPr>
            <a:r>
              <a:rPr lang="en-US" sz="699" kern="0">
                <a:solidFill>
                  <a:prstClr val="black">
                    <a:lumMod val="75000"/>
                    <a:lumOff val="25000"/>
                  </a:prstClr>
                </a:solidFill>
                <a:latin typeface="Segoe UI"/>
                <a:ea typeface="Segoe UI" pitchFamily="34" charset="0"/>
                <a:cs typeface="Segoe UI" pitchFamily="34" charset="0"/>
              </a:rPr>
              <a:t>Account health check and escalation</a:t>
            </a:r>
          </a:p>
        </p:txBody>
      </p:sp>
      <p:sp>
        <p:nvSpPr>
          <p:cNvPr id="90" name="Rounded Rectangle 197">
            <a:extLst>
              <a:ext uri="{FF2B5EF4-FFF2-40B4-BE49-F238E27FC236}">
                <a16:creationId xmlns:a16="http://schemas.microsoft.com/office/drawing/2014/main" id="{9956186F-B6C5-932B-01EB-C15556CAE6F0}"/>
              </a:ext>
            </a:extLst>
          </p:cNvPr>
          <p:cNvSpPr/>
          <p:nvPr/>
        </p:nvSpPr>
        <p:spPr bwMode="auto">
          <a:xfrm>
            <a:off x="2679132" y="4137071"/>
            <a:ext cx="1021708" cy="163662"/>
          </a:xfrm>
          <a:prstGeom prst="roundRect">
            <a:avLst/>
          </a:prstGeom>
          <a:noFill/>
          <a:ln w="19050" cap="flat" cmpd="sng" algn="ctr">
            <a:noFill/>
            <a:prstDash val="solid"/>
            <a:headEnd type="none" w="med" len="med"/>
            <a:tailEnd type="none" w="med" len="med"/>
          </a:ln>
          <a:effectLst/>
        </p:spPr>
        <p:txBody>
          <a:bodyPr vert="horz" wrap="square" lIns="68561" tIns="34280" rIns="68561" bIns="34280" numCol="1" rtlCol="0" anchor="t" anchorCtr="0" compatLnSpc="1">
            <a:prstTxWarp prst="textNoShape">
              <a:avLst/>
            </a:prstTxWarp>
          </a:bodyPr>
          <a:lstStyle/>
          <a:p>
            <a:pPr algn="ctr" defTabSz="468239" eaLnBrk="0" fontAlgn="base" hangingPunct="0">
              <a:spcBef>
                <a:spcPct val="0"/>
              </a:spcBef>
              <a:spcAft>
                <a:spcPct val="0"/>
              </a:spcAft>
              <a:defRPr/>
            </a:pPr>
            <a:r>
              <a:rPr lang="en-US" sz="750" b="1" kern="0">
                <a:solidFill>
                  <a:sysClr val="windowText" lastClr="000000"/>
                </a:solidFill>
                <a:latin typeface="Segoe UI" panose="020B0502040204020203" pitchFamily="34" charset="0"/>
                <a:ea typeface="ＭＳ Ｐゴシック" pitchFamily="-12" charset="-128"/>
                <a:cs typeface="Segoe UI" panose="020B0502040204020203" pitchFamily="34" charset="0"/>
              </a:rPr>
              <a:t>Weekly/Daily</a:t>
            </a:r>
          </a:p>
        </p:txBody>
      </p:sp>
      <p:sp>
        <p:nvSpPr>
          <p:cNvPr id="91" name="Rounded Rectangle 198">
            <a:extLst>
              <a:ext uri="{FF2B5EF4-FFF2-40B4-BE49-F238E27FC236}">
                <a16:creationId xmlns:a16="http://schemas.microsoft.com/office/drawing/2014/main" id="{DCC65B43-A9B7-33EA-1937-0BB8369811AC}"/>
              </a:ext>
            </a:extLst>
          </p:cNvPr>
          <p:cNvSpPr/>
          <p:nvPr/>
        </p:nvSpPr>
        <p:spPr bwMode="auto">
          <a:xfrm>
            <a:off x="2679132" y="3120591"/>
            <a:ext cx="1021708" cy="163662"/>
          </a:xfrm>
          <a:prstGeom prst="roundRect">
            <a:avLst/>
          </a:prstGeom>
          <a:noFill/>
          <a:ln w="19050" cap="flat" cmpd="sng" algn="ctr">
            <a:noFill/>
            <a:prstDash val="solid"/>
            <a:headEnd type="none" w="med" len="med"/>
            <a:tailEnd type="none" w="med" len="med"/>
          </a:ln>
          <a:effectLst/>
        </p:spPr>
        <p:txBody>
          <a:bodyPr vert="horz" wrap="square" lIns="68561" tIns="34280" rIns="68561" bIns="34280" numCol="1" rtlCol="0" anchor="t" anchorCtr="0" compatLnSpc="1">
            <a:prstTxWarp prst="textNoShape">
              <a:avLst/>
            </a:prstTxWarp>
          </a:bodyPr>
          <a:lstStyle/>
          <a:p>
            <a:pPr algn="ctr" defTabSz="468239" eaLnBrk="0" fontAlgn="base" hangingPunct="0">
              <a:spcBef>
                <a:spcPct val="0"/>
              </a:spcBef>
              <a:spcAft>
                <a:spcPct val="0"/>
              </a:spcAft>
              <a:defRPr/>
            </a:pPr>
            <a:r>
              <a:rPr lang="en-US" sz="750" b="1" kern="0">
                <a:solidFill>
                  <a:sysClr val="windowText" lastClr="000000"/>
                </a:solidFill>
                <a:latin typeface="Segoe UI" panose="020B0502040204020203" pitchFamily="34" charset="0"/>
                <a:ea typeface="ＭＳ Ｐゴシック" pitchFamily="-12" charset="-128"/>
                <a:cs typeface="Segoe UI" panose="020B0502040204020203" pitchFamily="34" charset="0"/>
              </a:rPr>
              <a:t>Monthly</a:t>
            </a:r>
          </a:p>
        </p:txBody>
      </p:sp>
      <p:sp>
        <p:nvSpPr>
          <p:cNvPr id="92" name="Rounded Rectangle 199">
            <a:extLst>
              <a:ext uri="{FF2B5EF4-FFF2-40B4-BE49-F238E27FC236}">
                <a16:creationId xmlns:a16="http://schemas.microsoft.com/office/drawing/2014/main" id="{318F4C53-07F3-68AB-05A3-F2C275A224BB}"/>
              </a:ext>
            </a:extLst>
          </p:cNvPr>
          <p:cNvSpPr/>
          <p:nvPr/>
        </p:nvSpPr>
        <p:spPr bwMode="auto">
          <a:xfrm>
            <a:off x="2679132" y="2037086"/>
            <a:ext cx="1021708" cy="163662"/>
          </a:xfrm>
          <a:prstGeom prst="roundRect">
            <a:avLst/>
          </a:prstGeom>
          <a:noFill/>
          <a:ln w="19050" cap="flat" cmpd="sng" algn="ctr">
            <a:noFill/>
            <a:prstDash val="solid"/>
            <a:headEnd type="none" w="med" len="med"/>
            <a:tailEnd type="none" w="med" len="med"/>
          </a:ln>
          <a:effectLst/>
        </p:spPr>
        <p:txBody>
          <a:bodyPr vert="horz" wrap="square" lIns="68561" tIns="34280" rIns="68561" bIns="34280" numCol="1" rtlCol="0" anchor="t" anchorCtr="0" compatLnSpc="1">
            <a:prstTxWarp prst="textNoShape">
              <a:avLst/>
            </a:prstTxWarp>
          </a:bodyPr>
          <a:lstStyle/>
          <a:p>
            <a:pPr algn="ctr" defTabSz="468239" eaLnBrk="0" fontAlgn="base" hangingPunct="0">
              <a:spcBef>
                <a:spcPct val="0"/>
              </a:spcBef>
              <a:spcAft>
                <a:spcPct val="0"/>
              </a:spcAft>
              <a:defRPr/>
            </a:pPr>
            <a:r>
              <a:rPr lang="en-US" sz="750" b="1" kern="0">
                <a:solidFill>
                  <a:sysClr val="windowText" lastClr="000000"/>
                </a:solidFill>
                <a:latin typeface="Segoe UI" panose="020B0502040204020203" pitchFamily="34" charset="0"/>
                <a:ea typeface="ＭＳ Ｐゴシック" pitchFamily="-12" charset="-128"/>
                <a:cs typeface="Segoe UI" panose="020B0502040204020203" pitchFamily="34" charset="0"/>
              </a:rPr>
              <a:t>Quarterly</a:t>
            </a:r>
          </a:p>
        </p:txBody>
      </p:sp>
      <p:cxnSp>
        <p:nvCxnSpPr>
          <p:cNvPr id="93" name="Straight Arrow Connector 92">
            <a:extLst>
              <a:ext uri="{FF2B5EF4-FFF2-40B4-BE49-F238E27FC236}">
                <a16:creationId xmlns:a16="http://schemas.microsoft.com/office/drawing/2014/main" id="{983DD4F5-653C-C319-562E-00E15E7125CA}"/>
              </a:ext>
            </a:extLst>
          </p:cNvPr>
          <p:cNvCxnSpPr>
            <a:cxnSpLocks/>
          </p:cNvCxnSpPr>
          <p:nvPr/>
        </p:nvCxnSpPr>
        <p:spPr bwMode="auto">
          <a:xfrm flipH="1" flipV="1">
            <a:off x="4494531" y="2641940"/>
            <a:ext cx="2503" cy="566319"/>
          </a:xfrm>
          <a:prstGeom prst="straightConnector1">
            <a:avLst/>
          </a:prstGeom>
          <a:solidFill>
            <a:srgbClr val="90B5D2"/>
          </a:solidFill>
          <a:ln w="9525" cap="flat" cmpd="sng" algn="ctr">
            <a:solidFill>
              <a:schemeClr val="bg1">
                <a:lumMod val="65000"/>
              </a:schemeClr>
            </a:solidFill>
            <a:prstDash val="solid"/>
            <a:round/>
            <a:headEnd type="none" w="med" len="med"/>
            <a:tailEnd type="triangle"/>
          </a:ln>
          <a:effectLst/>
        </p:spPr>
      </p:cxnSp>
      <p:cxnSp>
        <p:nvCxnSpPr>
          <p:cNvPr id="94" name="Straight Arrow Connector 93">
            <a:extLst>
              <a:ext uri="{FF2B5EF4-FFF2-40B4-BE49-F238E27FC236}">
                <a16:creationId xmlns:a16="http://schemas.microsoft.com/office/drawing/2014/main" id="{86247702-58F3-AFD4-8E09-86435363F13D}"/>
              </a:ext>
            </a:extLst>
          </p:cNvPr>
          <p:cNvCxnSpPr>
            <a:cxnSpLocks/>
          </p:cNvCxnSpPr>
          <p:nvPr/>
        </p:nvCxnSpPr>
        <p:spPr bwMode="auto">
          <a:xfrm flipV="1">
            <a:off x="4495781" y="3607445"/>
            <a:ext cx="0" cy="517419"/>
          </a:xfrm>
          <a:prstGeom prst="straightConnector1">
            <a:avLst/>
          </a:prstGeom>
          <a:solidFill>
            <a:srgbClr val="90B5D2"/>
          </a:solidFill>
          <a:ln w="9525" cap="flat" cmpd="sng" algn="ctr">
            <a:solidFill>
              <a:schemeClr val="bg1">
                <a:lumMod val="65000"/>
              </a:schemeClr>
            </a:solidFill>
            <a:prstDash val="solid"/>
            <a:round/>
            <a:headEnd type="none" w="med" len="med"/>
            <a:tailEnd type="triangle"/>
          </a:ln>
          <a:effectLst/>
        </p:spPr>
      </p:cxnSp>
      <p:cxnSp>
        <p:nvCxnSpPr>
          <p:cNvPr id="95" name="Straight Arrow Connector 94">
            <a:extLst>
              <a:ext uri="{FF2B5EF4-FFF2-40B4-BE49-F238E27FC236}">
                <a16:creationId xmlns:a16="http://schemas.microsoft.com/office/drawing/2014/main" id="{6ECA8C46-6CA2-8E7A-0949-3FDF6548A88D}"/>
              </a:ext>
            </a:extLst>
          </p:cNvPr>
          <p:cNvCxnSpPr>
            <a:cxnSpLocks/>
          </p:cNvCxnSpPr>
          <p:nvPr/>
        </p:nvCxnSpPr>
        <p:spPr bwMode="auto">
          <a:xfrm flipV="1">
            <a:off x="1713118" y="2515854"/>
            <a:ext cx="0" cy="727034"/>
          </a:xfrm>
          <a:prstGeom prst="straightConnector1">
            <a:avLst/>
          </a:prstGeom>
          <a:solidFill>
            <a:srgbClr val="90B5D2"/>
          </a:solidFill>
          <a:ln w="9525" cap="flat" cmpd="sng" algn="ctr">
            <a:solidFill>
              <a:schemeClr val="bg1">
                <a:lumMod val="65000"/>
              </a:schemeClr>
            </a:solidFill>
            <a:prstDash val="solid"/>
            <a:round/>
            <a:headEnd type="none" w="med" len="med"/>
            <a:tailEnd type="triangle"/>
          </a:ln>
          <a:effectLst/>
        </p:spPr>
      </p:cxnSp>
      <p:grpSp>
        <p:nvGrpSpPr>
          <p:cNvPr id="96" name="Group 95">
            <a:extLst>
              <a:ext uri="{FF2B5EF4-FFF2-40B4-BE49-F238E27FC236}">
                <a16:creationId xmlns:a16="http://schemas.microsoft.com/office/drawing/2014/main" id="{8434DF49-D9CC-FEB1-E23E-4153DC71CBAE}"/>
              </a:ext>
            </a:extLst>
          </p:cNvPr>
          <p:cNvGrpSpPr/>
          <p:nvPr/>
        </p:nvGrpSpPr>
        <p:grpSpPr>
          <a:xfrm>
            <a:off x="1950393" y="1167443"/>
            <a:ext cx="2335130" cy="0"/>
            <a:chOff x="4310468" y="1049044"/>
            <a:chExt cx="1250164" cy="0"/>
          </a:xfrm>
        </p:grpSpPr>
        <p:cxnSp>
          <p:nvCxnSpPr>
            <p:cNvPr id="97" name="Straight Arrow Connector 96">
              <a:extLst>
                <a:ext uri="{FF2B5EF4-FFF2-40B4-BE49-F238E27FC236}">
                  <a16:creationId xmlns:a16="http://schemas.microsoft.com/office/drawing/2014/main" id="{8B6D60AB-8625-F861-D894-DC627BEC2443}"/>
                </a:ext>
              </a:extLst>
            </p:cNvPr>
            <p:cNvCxnSpPr>
              <a:cxnSpLocks/>
            </p:cNvCxnSpPr>
            <p:nvPr/>
          </p:nvCxnSpPr>
          <p:spPr bwMode="auto">
            <a:xfrm>
              <a:off x="4534165" y="1049044"/>
              <a:ext cx="1026467" cy="0"/>
            </a:xfrm>
            <a:prstGeom prst="straightConnector1">
              <a:avLst/>
            </a:prstGeom>
            <a:solidFill>
              <a:srgbClr val="90B5D2"/>
            </a:solidFill>
            <a:ln w="9525" cap="flat" cmpd="sng" algn="ctr">
              <a:solidFill>
                <a:schemeClr val="bg1">
                  <a:lumMod val="65000"/>
                </a:schemeClr>
              </a:solidFill>
              <a:prstDash val="solid"/>
              <a:round/>
              <a:headEnd type="none" w="med" len="med"/>
              <a:tailEnd type="triangle"/>
            </a:ln>
            <a:effectLst/>
          </p:spPr>
        </p:cxnSp>
        <p:cxnSp>
          <p:nvCxnSpPr>
            <p:cNvPr id="98" name="Straight Arrow Connector 97">
              <a:extLst>
                <a:ext uri="{FF2B5EF4-FFF2-40B4-BE49-F238E27FC236}">
                  <a16:creationId xmlns:a16="http://schemas.microsoft.com/office/drawing/2014/main" id="{8378C45D-2DF7-4F62-8BAB-1B106D8B3DF1}"/>
                </a:ext>
              </a:extLst>
            </p:cNvPr>
            <p:cNvCxnSpPr>
              <a:cxnSpLocks/>
            </p:cNvCxnSpPr>
            <p:nvPr/>
          </p:nvCxnSpPr>
          <p:spPr bwMode="auto">
            <a:xfrm flipH="1">
              <a:off x="4310468" y="1049044"/>
              <a:ext cx="731785" cy="0"/>
            </a:xfrm>
            <a:prstGeom prst="straightConnector1">
              <a:avLst/>
            </a:prstGeom>
            <a:solidFill>
              <a:srgbClr val="90B5D2"/>
            </a:solidFill>
            <a:ln w="9525" cap="flat" cmpd="sng" algn="ctr">
              <a:solidFill>
                <a:schemeClr val="bg1">
                  <a:lumMod val="65000"/>
                </a:schemeClr>
              </a:solidFill>
              <a:prstDash val="solid"/>
              <a:round/>
              <a:headEnd type="none" w="med" len="med"/>
              <a:tailEnd type="triangle"/>
            </a:ln>
            <a:effectLst/>
          </p:spPr>
        </p:cxnSp>
      </p:grpSp>
      <p:grpSp>
        <p:nvGrpSpPr>
          <p:cNvPr id="99" name="Group 98">
            <a:extLst>
              <a:ext uri="{FF2B5EF4-FFF2-40B4-BE49-F238E27FC236}">
                <a16:creationId xmlns:a16="http://schemas.microsoft.com/office/drawing/2014/main" id="{01906772-3051-D5C7-BD2D-AD7159F2A14A}"/>
              </a:ext>
            </a:extLst>
          </p:cNvPr>
          <p:cNvGrpSpPr/>
          <p:nvPr/>
        </p:nvGrpSpPr>
        <p:grpSpPr>
          <a:xfrm>
            <a:off x="2044586" y="1617787"/>
            <a:ext cx="2457237" cy="472772"/>
            <a:chOff x="2021205" y="1428286"/>
            <a:chExt cx="2457926" cy="472905"/>
          </a:xfrm>
        </p:grpSpPr>
        <p:cxnSp>
          <p:nvCxnSpPr>
            <p:cNvPr id="100" name="Straight Arrow Connector 99">
              <a:extLst>
                <a:ext uri="{FF2B5EF4-FFF2-40B4-BE49-F238E27FC236}">
                  <a16:creationId xmlns:a16="http://schemas.microsoft.com/office/drawing/2014/main" id="{F3DC2080-B803-217E-801E-8B9EFACCC014}"/>
                </a:ext>
              </a:extLst>
            </p:cNvPr>
            <p:cNvCxnSpPr>
              <a:cxnSpLocks/>
            </p:cNvCxnSpPr>
            <p:nvPr/>
          </p:nvCxnSpPr>
          <p:spPr>
            <a:xfrm>
              <a:off x="2024062" y="1659256"/>
              <a:ext cx="0" cy="241935"/>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00AA7B9C-0144-A5E4-3F01-32A4D83465DD}"/>
                </a:ext>
              </a:extLst>
            </p:cNvPr>
            <p:cNvCxnSpPr>
              <a:cxnSpLocks/>
            </p:cNvCxnSpPr>
            <p:nvPr/>
          </p:nvCxnSpPr>
          <p:spPr>
            <a:xfrm flipV="1">
              <a:off x="4475321" y="1428286"/>
              <a:ext cx="0" cy="244186"/>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8249F42-56CC-7B16-E916-BA88E0AF910C}"/>
                </a:ext>
              </a:extLst>
            </p:cNvPr>
            <p:cNvCxnSpPr>
              <a:cxnSpLocks/>
            </p:cNvCxnSpPr>
            <p:nvPr/>
          </p:nvCxnSpPr>
          <p:spPr>
            <a:xfrm>
              <a:off x="2021205" y="1665446"/>
              <a:ext cx="2457926"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6BE67BE6-A09C-7587-9B5E-14DE2799A13D}"/>
              </a:ext>
            </a:extLst>
          </p:cNvPr>
          <p:cNvGrpSpPr/>
          <p:nvPr/>
        </p:nvGrpSpPr>
        <p:grpSpPr>
          <a:xfrm>
            <a:off x="2211542" y="2232781"/>
            <a:ext cx="2122845" cy="0"/>
            <a:chOff x="4310468" y="1049044"/>
            <a:chExt cx="1250164" cy="0"/>
          </a:xfrm>
        </p:grpSpPr>
        <p:cxnSp>
          <p:nvCxnSpPr>
            <p:cNvPr id="104" name="Straight Arrow Connector 103">
              <a:extLst>
                <a:ext uri="{FF2B5EF4-FFF2-40B4-BE49-F238E27FC236}">
                  <a16:creationId xmlns:a16="http://schemas.microsoft.com/office/drawing/2014/main" id="{D4E7BE1D-0C50-9A3D-2DC7-7CB79C93C4EA}"/>
                </a:ext>
              </a:extLst>
            </p:cNvPr>
            <p:cNvCxnSpPr>
              <a:cxnSpLocks/>
            </p:cNvCxnSpPr>
            <p:nvPr/>
          </p:nvCxnSpPr>
          <p:spPr bwMode="auto">
            <a:xfrm>
              <a:off x="4534165" y="1049044"/>
              <a:ext cx="1026467" cy="0"/>
            </a:xfrm>
            <a:prstGeom prst="straightConnector1">
              <a:avLst/>
            </a:prstGeom>
            <a:solidFill>
              <a:srgbClr val="90B5D2"/>
            </a:solidFill>
            <a:ln w="9525" cap="flat" cmpd="sng" algn="ctr">
              <a:solidFill>
                <a:schemeClr val="bg1">
                  <a:lumMod val="65000"/>
                </a:schemeClr>
              </a:solidFill>
              <a:prstDash val="solid"/>
              <a:round/>
              <a:headEnd type="none" w="med" len="med"/>
              <a:tailEnd type="triangle"/>
            </a:ln>
            <a:effectLst/>
          </p:spPr>
        </p:cxnSp>
        <p:cxnSp>
          <p:nvCxnSpPr>
            <p:cNvPr id="105" name="Straight Arrow Connector 104">
              <a:extLst>
                <a:ext uri="{FF2B5EF4-FFF2-40B4-BE49-F238E27FC236}">
                  <a16:creationId xmlns:a16="http://schemas.microsoft.com/office/drawing/2014/main" id="{07CBD985-FE2B-DD07-CE77-CA9047AD19F2}"/>
                </a:ext>
              </a:extLst>
            </p:cNvPr>
            <p:cNvCxnSpPr>
              <a:cxnSpLocks/>
            </p:cNvCxnSpPr>
            <p:nvPr/>
          </p:nvCxnSpPr>
          <p:spPr bwMode="auto">
            <a:xfrm flipH="1">
              <a:off x="4310468" y="1049044"/>
              <a:ext cx="731785" cy="0"/>
            </a:xfrm>
            <a:prstGeom prst="straightConnector1">
              <a:avLst/>
            </a:prstGeom>
            <a:solidFill>
              <a:srgbClr val="90B5D2"/>
            </a:solidFill>
            <a:ln w="9525" cap="flat" cmpd="sng" algn="ctr">
              <a:solidFill>
                <a:schemeClr val="bg1">
                  <a:lumMod val="65000"/>
                </a:schemeClr>
              </a:solidFill>
              <a:prstDash val="solid"/>
              <a:round/>
              <a:headEnd type="none" w="med" len="med"/>
              <a:tailEnd type="triangle"/>
            </a:ln>
            <a:effectLst/>
          </p:spPr>
        </p:cxnSp>
      </p:grpSp>
      <p:grpSp>
        <p:nvGrpSpPr>
          <p:cNvPr id="106" name="Group 105">
            <a:extLst>
              <a:ext uri="{FF2B5EF4-FFF2-40B4-BE49-F238E27FC236}">
                <a16:creationId xmlns:a16="http://schemas.microsoft.com/office/drawing/2014/main" id="{9EAFE12F-2014-0FEF-4AB9-02CEA8211DBE}"/>
              </a:ext>
            </a:extLst>
          </p:cNvPr>
          <p:cNvGrpSpPr/>
          <p:nvPr/>
        </p:nvGrpSpPr>
        <p:grpSpPr>
          <a:xfrm>
            <a:off x="2089024" y="2581595"/>
            <a:ext cx="2299483" cy="510238"/>
            <a:chOff x="2021205" y="1528763"/>
            <a:chExt cx="2300128" cy="510381"/>
          </a:xfrm>
        </p:grpSpPr>
        <p:cxnSp>
          <p:nvCxnSpPr>
            <p:cNvPr id="107" name="Straight Arrow Connector 106">
              <a:extLst>
                <a:ext uri="{FF2B5EF4-FFF2-40B4-BE49-F238E27FC236}">
                  <a16:creationId xmlns:a16="http://schemas.microsoft.com/office/drawing/2014/main" id="{4CCE6279-0283-DD46-1DDF-028397E09C90}"/>
                </a:ext>
              </a:extLst>
            </p:cNvPr>
            <p:cNvCxnSpPr>
              <a:cxnSpLocks/>
            </p:cNvCxnSpPr>
            <p:nvPr/>
          </p:nvCxnSpPr>
          <p:spPr>
            <a:xfrm>
              <a:off x="2024062" y="1789113"/>
              <a:ext cx="0" cy="250031"/>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C0C2245-A850-D39C-200B-E256A9A5F432}"/>
                </a:ext>
              </a:extLst>
            </p:cNvPr>
            <p:cNvCxnSpPr>
              <a:cxnSpLocks/>
            </p:cNvCxnSpPr>
            <p:nvPr/>
          </p:nvCxnSpPr>
          <p:spPr>
            <a:xfrm flipV="1">
              <a:off x="4321333" y="1528763"/>
              <a:ext cx="0" cy="268605"/>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F5E5817-32F1-C080-C270-62A2CC1DFB19}"/>
                </a:ext>
              </a:extLst>
            </p:cNvPr>
            <p:cNvCxnSpPr>
              <a:cxnSpLocks/>
            </p:cNvCxnSpPr>
            <p:nvPr/>
          </p:nvCxnSpPr>
          <p:spPr>
            <a:xfrm>
              <a:off x="2021205" y="1792446"/>
              <a:ext cx="2296795"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BF488BED-3B8B-21C6-65EC-A7D13DF01E24}"/>
              </a:ext>
            </a:extLst>
          </p:cNvPr>
          <p:cNvGrpSpPr/>
          <p:nvPr/>
        </p:nvGrpSpPr>
        <p:grpSpPr>
          <a:xfrm>
            <a:off x="2216305" y="3342132"/>
            <a:ext cx="2122845" cy="0"/>
            <a:chOff x="4310468" y="1049044"/>
            <a:chExt cx="1250164" cy="0"/>
          </a:xfrm>
        </p:grpSpPr>
        <p:cxnSp>
          <p:nvCxnSpPr>
            <p:cNvPr id="111" name="Straight Arrow Connector 110">
              <a:extLst>
                <a:ext uri="{FF2B5EF4-FFF2-40B4-BE49-F238E27FC236}">
                  <a16:creationId xmlns:a16="http://schemas.microsoft.com/office/drawing/2014/main" id="{4E015A3F-EF86-BD91-3CCD-8BE085761551}"/>
                </a:ext>
              </a:extLst>
            </p:cNvPr>
            <p:cNvCxnSpPr>
              <a:cxnSpLocks/>
            </p:cNvCxnSpPr>
            <p:nvPr/>
          </p:nvCxnSpPr>
          <p:spPr bwMode="auto">
            <a:xfrm>
              <a:off x="4534165" y="1049044"/>
              <a:ext cx="1026467" cy="0"/>
            </a:xfrm>
            <a:prstGeom prst="straightConnector1">
              <a:avLst/>
            </a:prstGeom>
            <a:solidFill>
              <a:srgbClr val="90B5D2"/>
            </a:solidFill>
            <a:ln w="9525" cap="flat" cmpd="sng" algn="ctr">
              <a:solidFill>
                <a:schemeClr val="bg1">
                  <a:lumMod val="65000"/>
                </a:schemeClr>
              </a:solidFill>
              <a:prstDash val="solid"/>
              <a:round/>
              <a:headEnd type="none" w="med" len="med"/>
              <a:tailEnd type="triangle"/>
            </a:ln>
            <a:effectLst/>
          </p:spPr>
        </p:cxnSp>
        <p:cxnSp>
          <p:nvCxnSpPr>
            <p:cNvPr id="112" name="Straight Arrow Connector 111">
              <a:extLst>
                <a:ext uri="{FF2B5EF4-FFF2-40B4-BE49-F238E27FC236}">
                  <a16:creationId xmlns:a16="http://schemas.microsoft.com/office/drawing/2014/main" id="{38B149AD-5E80-4458-E070-22F6818F0EF1}"/>
                </a:ext>
              </a:extLst>
            </p:cNvPr>
            <p:cNvCxnSpPr>
              <a:cxnSpLocks/>
            </p:cNvCxnSpPr>
            <p:nvPr/>
          </p:nvCxnSpPr>
          <p:spPr bwMode="auto">
            <a:xfrm flipH="1">
              <a:off x="4310468" y="1049044"/>
              <a:ext cx="731785" cy="0"/>
            </a:xfrm>
            <a:prstGeom prst="straightConnector1">
              <a:avLst/>
            </a:prstGeom>
            <a:solidFill>
              <a:srgbClr val="90B5D2"/>
            </a:solidFill>
            <a:ln w="9525" cap="flat" cmpd="sng" algn="ctr">
              <a:solidFill>
                <a:schemeClr val="bg1">
                  <a:lumMod val="65000"/>
                </a:schemeClr>
              </a:solidFill>
              <a:prstDash val="solid"/>
              <a:round/>
              <a:headEnd type="none" w="med" len="med"/>
              <a:tailEnd type="triangle"/>
            </a:ln>
            <a:effectLst/>
          </p:spPr>
        </p:cxnSp>
      </p:grpSp>
      <p:cxnSp>
        <p:nvCxnSpPr>
          <p:cNvPr id="113" name="Straight Arrow Connector 112">
            <a:extLst>
              <a:ext uri="{FF2B5EF4-FFF2-40B4-BE49-F238E27FC236}">
                <a16:creationId xmlns:a16="http://schemas.microsoft.com/office/drawing/2014/main" id="{692B4E9A-7DEF-4ADD-D6FA-76F103F73B59}"/>
              </a:ext>
            </a:extLst>
          </p:cNvPr>
          <p:cNvCxnSpPr>
            <a:cxnSpLocks/>
          </p:cNvCxnSpPr>
          <p:nvPr/>
        </p:nvCxnSpPr>
        <p:spPr bwMode="auto">
          <a:xfrm flipV="1">
            <a:off x="1700056" y="3667646"/>
            <a:ext cx="0" cy="454674"/>
          </a:xfrm>
          <a:prstGeom prst="straightConnector1">
            <a:avLst/>
          </a:prstGeom>
          <a:solidFill>
            <a:srgbClr val="90B5D2"/>
          </a:solidFill>
          <a:ln w="9525" cap="flat" cmpd="sng" algn="ctr">
            <a:solidFill>
              <a:schemeClr val="bg1">
                <a:lumMod val="65000"/>
              </a:schemeClr>
            </a:solidFill>
            <a:prstDash val="solid"/>
            <a:round/>
            <a:headEnd type="none" w="med" len="med"/>
            <a:tailEnd type="triangle"/>
          </a:ln>
          <a:effectLst/>
        </p:spPr>
      </p:cxnSp>
      <p:sp>
        <p:nvSpPr>
          <p:cNvPr id="114" name="TextBox 113">
            <a:extLst>
              <a:ext uri="{FF2B5EF4-FFF2-40B4-BE49-F238E27FC236}">
                <a16:creationId xmlns:a16="http://schemas.microsoft.com/office/drawing/2014/main" id="{D61B25F9-4685-0BCB-E0EC-8C535982E294}"/>
              </a:ext>
            </a:extLst>
          </p:cNvPr>
          <p:cNvSpPr txBox="1"/>
          <p:nvPr/>
        </p:nvSpPr>
        <p:spPr>
          <a:xfrm>
            <a:off x="5568667" y="740461"/>
            <a:ext cx="690879" cy="170394"/>
          </a:xfrm>
          <a:prstGeom prst="rect">
            <a:avLst/>
          </a:prstGeom>
          <a:noFill/>
        </p:spPr>
        <p:txBody>
          <a:bodyPr wrap="square" lIns="46828" tIns="23413" rIns="46828" bIns="23413" rtlCol="0" anchor="ctr">
            <a:spAutoFit/>
          </a:bodyPr>
          <a:lstStyle/>
          <a:p>
            <a:pPr algn="ctr" defTabSz="468239">
              <a:defRPr/>
            </a:pPr>
            <a:r>
              <a:rPr lang="en-US" sz="800" b="1" kern="0">
                <a:solidFill>
                  <a:srgbClr val="262B48"/>
                </a:solidFill>
                <a:latin typeface="Segoe UI" panose="020B0502040204020203" pitchFamily="34" charset="0"/>
                <a:cs typeface="Segoe UI" panose="020B0502040204020203" pitchFamily="34" charset="0"/>
              </a:rPr>
              <a:t>PEOPLE</a:t>
            </a:r>
          </a:p>
        </p:txBody>
      </p:sp>
      <p:sp>
        <p:nvSpPr>
          <p:cNvPr id="115" name="TextBox 114">
            <a:extLst>
              <a:ext uri="{FF2B5EF4-FFF2-40B4-BE49-F238E27FC236}">
                <a16:creationId xmlns:a16="http://schemas.microsoft.com/office/drawing/2014/main" id="{A325FC95-C2DB-259B-DC61-5E17F6AF5E03}"/>
              </a:ext>
            </a:extLst>
          </p:cNvPr>
          <p:cNvSpPr txBox="1"/>
          <p:nvPr/>
        </p:nvSpPr>
        <p:spPr>
          <a:xfrm>
            <a:off x="5362056" y="1359724"/>
            <a:ext cx="1152256" cy="255032"/>
          </a:xfrm>
          <a:prstGeom prst="rect">
            <a:avLst/>
          </a:prstGeom>
          <a:noFill/>
        </p:spPr>
        <p:txBody>
          <a:bodyPr wrap="square" lIns="46828" tIns="23413" rIns="46828" bIns="23413" rtlCol="0">
            <a:spAutoFit/>
          </a:bodyPr>
          <a:lstStyle/>
          <a:p>
            <a:pPr algn="ctr" defTabSz="468239">
              <a:defRPr/>
            </a:pPr>
            <a:r>
              <a:rPr lang="en-US" sz="675" b="1" kern="0">
                <a:solidFill>
                  <a:sysClr val="windowText" lastClr="000000"/>
                </a:solidFill>
                <a:latin typeface="Segoe UI" panose="020B0502040204020203" pitchFamily="34" charset="0"/>
                <a:cs typeface="Segoe UI" panose="020B0502040204020203" pitchFamily="34" charset="0"/>
              </a:rPr>
              <a:t>Executive </a:t>
            </a:r>
          </a:p>
          <a:p>
            <a:pPr algn="ctr" defTabSz="468239">
              <a:defRPr/>
            </a:pPr>
            <a:r>
              <a:rPr lang="en-US" sz="675" b="1" kern="0">
                <a:solidFill>
                  <a:sysClr val="windowText" lastClr="000000"/>
                </a:solidFill>
                <a:latin typeface="Segoe UI" panose="020B0502040204020203" pitchFamily="34" charset="0"/>
                <a:cs typeface="Segoe UI" panose="020B0502040204020203" pitchFamily="34" charset="0"/>
              </a:rPr>
              <a:t>Management</a:t>
            </a:r>
          </a:p>
        </p:txBody>
      </p:sp>
      <p:sp>
        <p:nvSpPr>
          <p:cNvPr id="116" name="TextBox 115">
            <a:extLst>
              <a:ext uri="{FF2B5EF4-FFF2-40B4-BE49-F238E27FC236}">
                <a16:creationId xmlns:a16="http://schemas.microsoft.com/office/drawing/2014/main" id="{905CB51B-CC31-F4E5-CDD3-18AAA2352F3B}"/>
              </a:ext>
            </a:extLst>
          </p:cNvPr>
          <p:cNvSpPr txBox="1"/>
          <p:nvPr/>
        </p:nvSpPr>
        <p:spPr>
          <a:xfrm>
            <a:off x="5346035" y="2354951"/>
            <a:ext cx="1184613" cy="151158"/>
          </a:xfrm>
          <a:prstGeom prst="rect">
            <a:avLst/>
          </a:prstGeom>
          <a:noFill/>
        </p:spPr>
        <p:txBody>
          <a:bodyPr wrap="none" lIns="46828" tIns="23413" rIns="46828" bIns="23413" rtlCol="0">
            <a:spAutoFit/>
          </a:bodyPr>
          <a:lstStyle/>
          <a:p>
            <a:pPr defTabSz="468239">
              <a:defRPr/>
            </a:pPr>
            <a:r>
              <a:rPr lang="en-US" sz="675" b="1" kern="0">
                <a:solidFill>
                  <a:sysClr val="windowText" lastClr="000000"/>
                </a:solidFill>
                <a:latin typeface="Segoe UI" panose="020B0502040204020203" pitchFamily="34" charset="0"/>
                <a:cs typeface="Segoe UI" panose="020B0502040204020203" pitchFamily="34" charset="0"/>
              </a:rPr>
              <a:t>Account Manager-Delivery</a:t>
            </a:r>
          </a:p>
        </p:txBody>
      </p:sp>
      <p:sp>
        <p:nvSpPr>
          <p:cNvPr id="117" name="TextBox 116">
            <a:extLst>
              <a:ext uri="{FF2B5EF4-FFF2-40B4-BE49-F238E27FC236}">
                <a16:creationId xmlns:a16="http://schemas.microsoft.com/office/drawing/2014/main" id="{8AC9ED20-942B-71C0-D920-8CE4BBABC083}"/>
              </a:ext>
            </a:extLst>
          </p:cNvPr>
          <p:cNvSpPr txBox="1"/>
          <p:nvPr/>
        </p:nvSpPr>
        <p:spPr>
          <a:xfrm>
            <a:off x="5290287" y="3128440"/>
            <a:ext cx="510397" cy="255032"/>
          </a:xfrm>
          <a:prstGeom prst="rect">
            <a:avLst/>
          </a:prstGeom>
          <a:noFill/>
        </p:spPr>
        <p:txBody>
          <a:bodyPr wrap="square" lIns="46828" tIns="23413" rIns="46828" bIns="23413" rtlCol="0">
            <a:spAutoFit/>
          </a:bodyPr>
          <a:lstStyle/>
          <a:p>
            <a:pPr algn="r" defTabSz="468239">
              <a:defRPr/>
            </a:pPr>
            <a:r>
              <a:rPr lang="en-US" sz="675" b="1" kern="0">
                <a:solidFill>
                  <a:sysClr val="windowText" lastClr="000000"/>
                </a:solidFill>
                <a:latin typeface="Segoe UI" panose="020B0502040204020203" pitchFamily="34" charset="0"/>
                <a:cs typeface="Segoe UI" panose="020B0502040204020203" pitchFamily="34" charset="0"/>
              </a:rPr>
              <a:t>Delivery Managers</a:t>
            </a:r>
          </a:p>
        </p:txBody>
      </p:sp>
      <p:sp>
        <p:nvSpPr>
          <p:cNvPr id="118" name="TextBox 117">
            <a:extLst>
              <a:ext uri="{FF2B5EF4-FFF2-40B4-BE49-F238E27FC236}">
                <a16:creationId xmlns:a16="http://schemas.microsoft.com/office/drawing/2014/main" id="{A0DD5C4D-CAD8-C65E-492F-1BD0555AD091}"/>
              </a:ext>
            </a:extLst>
          </p:cNvPr>
          <p:cNvSpPr txBox="1"/>
          <p:nvPr/>
        </p:nvSpPr>
        <p:spPr>
          <a:xfrm>
            <a:off x="6089271" y="3472414"/>
            <a:ext cx="672378" cy="255032"/>
          </a:xfrm>
          <a:prstGeom prst="rect">
            <a:avLst/>
          </a:prstGeom>
          <a:noFill/>
        </p:spPr>
        <p:txBody>
          <a:bodyPr wrap="square" lIns="46828" tIns="23413" rIns="46828" bIns="23413" rtlCol="0">
            <a:spAutoFit/>
          </a:bodyPr>
          <a:lstStyle/>
          <a:p>
            <a:pPr defTabSz="468239">
              <a:defRPr/>
            </a:pPr>
            <a:r>
              <a:rPr lang="en-US" sz="675" b="1" kern="0">
                <a:solidFill>
                  <a:sysClr val="windowText" lastClr="000000"/>
                </a:solidFill>
                <a:latin typeface="Segoe UI" panose="020B0502040204020203" pitchFamily="34" charset="0"/>
                <a:cs typeface="Segoe UI" panose="020B0502040204020203" pitchFamily="34" charset="0"/>
              </a:rPr>
              <a:t>Project Manager</a:t>
            </a:r>
          </a:p>
        </p:txBody>
      </p:sp>
      <p:sp>
        <p:nvSpPr>
          <p:cNvPr id="119" name="TextBox 118">
            <a:extLst>
              <a:ext uri="{FF2B5EF4-FFF2-40B4-BE49-F238E27FC236}">
                <a16:creationId xmlns:a16="http://schemas.microsoft.com/office/drawing/2014/main" id="{DC3AF8EB-00A1-99A2-894B-47B293A668E3}"/>
              </a:ext>
            </a:extLst>
          </p:cNvPr>
          <p:cNvSpPr txBox="1"/>
          <p:nvPr/>
        </p:nvSpPr>
        <p:spPr>
          <a:xfrm>
            <a:off x="5613402" y="4396255"/>
            <a:ext cx="626768" cy="151158"/>
          </a:xfrm>
          <a:prstGeom prst="rect">
            <a:avLst/>
          </a:prstGeom>
          <a:noFill/>
        </p:spPr>
        <p:txBody>
          <a:bodyPr wrap="none" lIns="46828" tIns="23413" rIns="46828" bIns="23413" rtlCol="0">
            <a:spAutoFit/>
          </a:bodyPr>
          <a:lstStyle/>
          <a:p>
            <a:pPr defTabSz="468239">
              <a:defRPr/>
            </a:pPr>
            <a:r>
              <a:rPr lang="en-US" sz="675" b="1" kern="0">
                <a:solidFill>
                  <a:sysClr val="windowText" lastClr="000000"/>
                </a:solidFill>
                <a:latin typeface="Segoe UI" panose="020B0502040204020203" pitchFamily="34" charset="0"/>
                <a:cs typeface="Segoe UI" panose="020B0502040204020203" pitchFamily="34" charset="0"/>
              </a:rPr>
              <a:t>Project Team</a:t>
            </a:r>
          </a:p>
        </p:txBody>
      </p:sp>
      <p:cxnSp>
        <p:nvCxnSpPr>
          <p:cNvPr id="120" name="Straight Arrow Connector 119">
            <a:extLst>
              <a:ext uri="{FF2B5EF4-FFF2-40B4-BE49-F238E27FC236}">
                <a16:creationId xmlns:a16="http://schemas.microsoft.com/office/drawing/2014/main" id="{54D0FED7-91B9-F5D9-243C-B9582DEA9518}"/>
              </a:ext>
            </a:extLst>
          </p:cNvPr>
          <p:cNvCxnSpPr>
            <a:cxnSpLocks/>
          </p:cNvCxnSpPr>
          <p:nvPr/>
        </p:nvCxnSpPr>
        <p:spPr bwMode="auto">
          <a:xfrm flipH="1" flipV="1">
            <a:off x="5938892" y="2651677"/>
            <a:ext cx="4055" cy="497546"/>
          </a:xfrm>
          <a:prstGeom prst="straightConnector1">
            <a:avLst/>
          </a:prstGeom>
          <a:solidFill>
            <a:srgbClr val="90B5D2"/>
          </a:solidFill>
          <a:ln w="9525" cap="flat" cmpd="sng" algn="ctr">
            <a:solidFill>
              <a:schemeClr val="bg1">
                <a:lumMod val="65000"/>
              </a:schemeClr>
            </a:solidFill>
            <a:prstDash val="solid"/>
            <a:round/>
            <a:headEnd type="none" w="med" len="med"/>
            <a:tailEnd type="triangle"/>
          </a:ln>
          <a:effectLst/>
        </p:spPr>
      </p:cxnSp>
      <p:grpSp>
        <p:nvGrpSpPr>
          <p:cNvPr id="121" name="Group 120">
            <a:extLst>
              <a:ext uri="{FF2B5EF4-FFF2-40B4-BE49-F238E27FC236}">
                <a16:creationId xmlns:a16="http://schemas.microsoft.com/office/drawing/2014/main" id="{9A0A5695-2014-3DEF-B9C7-409D20773026}"/>
              </a:ext>
            </a:extLst>
          </p:cNvPr>
          <p:cNvGrpSpPr/>
          <p:nvPr/>
        </p:nvGrpSpPr>
        <p:grpSpPr>
          <a:xfrm rot="5400000" flipH="1">
            <a:off x="4907348" y="3330204"/>
            <a:ext cx="638704" cy="1185612"/>
            <a:chOff x="3224976" y="3476625"/>
            <a:chExt cx="2457926" cy="498748"/>
          </a:xfrm>
        </p:grpSpPr>
        <p:cxnSp>
          <p:nvCxnSpPr>
            <p:cNvPr id="122" name="Straight Arrow Connector 121">
              <a:extLst>
                <a:ext uri="{FF2B5EF4-FFF2-40B4-BE49-F238E27FC236}">
                  <a16:creationId xmlns:a16="http://schemas.microsoft.com/office/drawing/2014/main" id="{B80F27E0-37D4-595C-0A7A-8B8ED79986A4}"/>
                </a:ext>
              </a:extLst>
            </p:cNvPr>
            <p:cNvCxnSpPr>
              <a:cxnSpLocks/>
            </p:cNvCxnSpPr>
            <p:nvPr/>
          </p:nvCxnSpPr>
          <p:spPr>
            <a:xfrm>
              <a:off x="3227834" y="3733438"/>
              <a:ext cx="0" cy="241935"/>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EB04DAB3-4159-BF15-5512-20FE6577C904}"/>
                </a:ext>
              </a:extLst>
            </p:cNvPr>
            <p:cNvCxnSpPr>
              <a:cxnSpLocks/>
            </p:cNvCxnSpPr>
            <p:nvPr/>
          </p:nvCxnSpPr>
          <p:spPr>
            <a:xfrm rot="5400000" flipH="1">
              <a:off x="5548739" y="3606979"/>
              <a:ext cx="260708"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9F4254-D7F2-41E7-FF9E-606230C9EB5C}"/>
                </a:ext>
              </a:extLst>
            </p:cNvPr>
            <p:cNvCxnSpPr>
              <a:cxnSpLocks/>
            </p:cNvCxnSpPr>
            <p:nvPr/>
          </p:nvCxnSpPr>
          <p:spPr>
            <a:xfrm>
              <a:off x="3224976" y="3736230"/>
              <a:ext cx="2457926"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25" name="Straight Arrow Connector 124">
            <a:extLst>
              <a:ext uri="{FF2B5EF4-FFF2-40B4-BE49-F238E27FC236}">
                <a16:creationId xmlns:a16="http://schemas.microsoft.com/office/drawing/2014/main" id="{7C1824FF-CB37-1122-FB00-969CA6A21A94}"/>
              </a:ext>
            </a:extLst>
          </p:cNvPr>
          <p:cNvCxnSpPr>
            <a:cxnSpLocks/>
          </p:cNvCxnSpPr>
          <p:nvPr/>
        </p:nvCxnSpPr>
        <p:spPr bwMode="auto">
          <a:xfrm flipV="1">
            <a:off x="5945422" y="3735103"/>
            <a:ext cx="0" cy="405576"/>
          </a:xfrm>
          <a:prstGeom prst="straightConnector1">
            <a:avLst/>
          </a:prstGeom>
          <a:solidFill>
            <a:srgbClr val="90B5D2"/>
          </a:solidFill>
          <a:ln w="9525" cap="flat" cmpd="sng" algn="ctr">
            <a:solidFill>
              <a:schemeClr val="bg1">
                <a:lumMod val="65000"/>
              </a:schemeClr>
            </a:solidFill>
            <a:prstDash val="solid"/>
            <a:round/>
            <a:headEnd type="none" w="med" len="med"/>
            <a:tailEnd type="triangle"/>
          </a:ln>
          <a:effectLst/>
        </p:spPr>
      </p:cxnSp>
      <p:sp>
        <p:nvSpPr>
          <p:cNvPr id="126" name="Isosceles Triangle 125">
            <a:extLst>
              <a:ext uri="{FF2B5EF4-FFF2-40B4-BE49-F238E27FC236}">
                <a16:creationId xmlns:a16="http://schemas.microsoft.com/office/drawing/2014/main" id="{D510AF57-8C36-029E-6B97-2A6F2DFD555C}"/>
              </a:ext>
            </a:extLst>
          </p:cNvPr>
          <p:cNvSpPr/>
          <p:nvPr/>
        </p:nvSpPr>
        <p:spPr>
          <a:xfrm rot="5400000">
            <a:off x="987446" y="1268819"/>
            <a:ext cx="191857" cy="88147"/>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Isosceles Triangle 126">
            <a:extLst>
              <a:ext uri="{FF2B5EF4-FFF2-40B4-BE49-F238E27FC236}">
                <a16:creationId xmlns:a16="http://schemas.microsoft.com/office/drawing/2014/main" id="{6F7436ED-6F31-2E60-8952-0055C6DBD6B1}"/>
              </a:ext>
            </a:extLst>
          </p:cNvPr>
          <p:cNvSpPr/>
          <p:nvPr/>
        </p:nvSpPr>
        <p:spPr>
          <a:xfrm rot="5400000">
            <a:off x="987446" y="2281262"/>
            <a:ext cx="191857" cy="88147"/>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8" name="Isosceles Triangle 127">
            <a:extLst>
              <a:ext uri="{FF2B5EF4-FFF2-40B4-BE49-F238E27FC236}">
                <a16:creationId xmlns:a16="http://schemas.microsoft.com/office/drawing/2014/main" id="{D61C0A71-A08D-CAF8-BD27-A60F857E39E0}"/>
              </a:ext>
            </a:extLst>
          </p:cNvPr>
          <p:cNvSpPr/>
          <p:nvPr/>
        </p:nvSpPr>
        <p:spPr>
          <a:xfrm rot="5400000">
            <a:off x="987446" y="3407645"/>
            <a:ext cx="191857" cy="88147"/>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Isosceles Triangle 128">
            <a:extLst>
              <a:ext uri="{FF2B5EF4-FFF2-40B4-BE49-F238E27FC236}">
                <a16:creationId xmlns:a16="http://schemas.microsoft.com/office/drawing/2014/main" id="{39E941B1-084F-E73F-D9D6-FCD0E639A5D6}"/>
              </a:ext>
            </a:extLst>
          </p:cNvPr>
          <p:cNvSpPr/>
          <p:nvPr/>
        </p:nvSpPr>
        <p:spPr>
          <a:xfrm rot="5400000">
            <a:off x="987446" y="4230831"/>
            <a:ext cx="191857" cy="88147"/>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0" name="Group 129">
            <a:extLst>
              <a:ext uri="{FF2B5EF4-FFF2-40B4-BE49-F238E27FC236}">
                <a16:creationId xmlns:a16="http://schemas.microsoft.com/office/drawing/2014/main" id="{A93D04E5-6217-C7C0-65C2-59E587AD9CB5}"/>
              </a:ext>
            </a:extLst>
          </p:cNvPr>
          <p:cNvGrpSpPr/>
          <p:nvPr/>
        </p:nvGrpSpPr>
        <p:grpSpPr>
          <a:xfrm>
            <a:off x="4369866" y="2121108"/>
            <a:ext cx="251830" cy="251830"/>
            <a:chOff x="4351242" y="781308"/>
            <a:chExt cx="251830" cy="251830"/>
          </a:xfrm>
        </p:grpSpPr>
        <p:sp>
          <p:nvSpPr>
            <p:cNvPr id="131" name="Oval 130">
              <a:extLst>
                <a:ext uri="{FF2B5EF4-FFF2-40B4-BE49-F238E27FC236}">
                  <a16:creationId xmlns:a16="http://schemas.microsoft.com/office/drawing/2014/main" id="{EB1899E5-ACED-4314-A1CC-E1393C592979}"/>
                </a:ext>
              </a:extLst>
            </p:cNvPr>
            <p:cNvSpPr/>
            <p:nvPr/>
          </p:nvSpPr>
          <p:spPr>
            <a:xfrm>
              <a:off x="4351242" y="781308"/>
              <a:ext cx="251830" cy="251830"/>
            </a:xfrm>
            <a:prstGeom prst="ellipse">
              <a:avLst/>
            </a:prstGeom>
            <a:solidFill>
              <a:srgbClr val="00B9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p>
          </p:txBody>
        </p:sp>
        <p:grpSp>
          <p:nvGrpSpPr>
            <p:cNvPr id="132" name="Group 131">
              <a:extLst>
                <a:ext uri="{FF2B5EF4-FFF2-40B4-BE49-F238E27FC236}">
                  <a16:creationId xmlns:a16="http://schemas.microsoft.com/office/drawing/2014/main" id="{C11E5A4F-1DD1-EEB4-3D9A-206A15710B89}"/>
                </a:ext>
              </a:extLst>
            </p:cNvPr>
            <p:cNvGrpSpPr/>
            <p:nvPr/>
          </p:nvGrpSpPr>
          <p:grpSpPr>
            <a:xfrm>
              <a:off x="4413587" y="829737"/>
              <a:ext cx="127140" cy="150129"/>
              <a:chOff x="-628820" y="2803824"/>
              <a:chExt cx="353426" cy="417332"/>
            </a:xfrm>
            <a:solidFill>
              <a:schemeClr val="bg1"/>
            </a:solidFill>
          </p:grpSpPr>
          <p:sp>
            <p:nvSpPr>
              <p:cNvPr id="133" name="Freeform: Shape 132">
                <a:extLst>
                  <a:ext uri="{FF2B5EF4-FFF2-40B4-BE49-F238E27FC236}">
                    <a16:creationId xmlns:a16="http://schemas.microsoft.com/office/drawing/2014/main" id="{B61B00DD-E77D-EFE7-AC27-3749D559CC2F}"/>
                  </a:ext>
                </a:extLst>
              </p:cNvPr>
              <p:cNvSpPr/>
              <p:nvPr/>
            </p:nvSpPr>
            <p:spPr>
              <a:xfrm>
                <a:off x="-554632" y="2803824"/>
                <a:ext cx="203801" cy="203801"/>
              </a:xfrm>
              <a:custGeom>
                <a:avLst/>
                <a:gdLst>
                  <a:gd name="connsiteX0" fmla="*/ 204105 w 203800"/>
                  <a:gd name="connsiteY0" fmla="*/ 103020 h 203800"/>
                  <a:gd name="connsiteX1" fmla="*/ 103020 w 203800"/>
                  <a:gd name="connsiteY1" fmla="*/ 204105 h 203800"/>
                  <a:gd name="connsiteX2" fmla="*/ 1935 w 203800"/>
                  <a:gd name="connsiteY2" fmla="*/ 103020 h 203800"/>
                  <a:gd name="connsiteX3" fmla="*/ 103020 w 203800"/>
                  <a:gd name="connsiteY3" fmla="*/ 1935 h 203800"/>
                  <a:gd name="connsiteX4" fmla="*/ 204105 w 203800"/>
                  <a:gd name="connsiteY4" fmla="*/ 103020 h 20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00" h="203800">
                    <a:moveTo>
                      <a:pt x="204105" y="103020"/>
                    </a:moveTo>
                    <a:cubicBezTo>
                      <a:pt x="204105" y="158848"/>
                      <a:pt x="158848" y="204105"/>
                      <a:pt x="103020" y="204105"/>
                    </a:cubicBezTo>
                    <a:cubicBezTo>
                      <a:pt x="47192" y="204105"/>
                      <a:pt x="1935" y="158848"/>
                      <a:pt x="1935" y="103020"/>
                    </a:cubicBezTo>
                    <a:cubicBezTo>
                      <a:pt x="1935" y="47192"/>
                      <a:pt x="47192" y="1935"/>
                      <a:pt x="103020" y="1935"/>
                    </a:cubicBezTo>
                    <a:cubicBezTo>
                      <a:pt x="158848" y="1935"/>
                      <a:pt x="204105" y="47192"/>
                      <a:pt x="204105" y="103020"/>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sp>
            <p:nvSpPr>
              <p:cNvPr id="134" name="Freeform: Shape 133">
                <a:extLst>
                  <a:ext uri="{FF2B5EF4-FFF2-40B4-BE49-F238E27FC236}">
                    <a16:creationId xmlns:a16="http://schemas.microsoft.com/office/drawing/2014/main" id="{99F196F3-5131-F97F-8C52-2ADA850C69B3}"/>
                  </a:ext>
                </a:extLst>
              </p:cNvPr>
              <p:cNvSpPr/>
              <p:nvPr/>
            </p:nvSpPr>
            <p:spPr>
              <a:xfrm>
                <a:off x="-628820" y="3030254"/>
                <a:ext cx="353426" cy="190902"/>
              </a:xfrm>
              <a:custGeom>
                <a:avLst/>
                <a:gdLst>
                  <a:gd name="connsiteX0" fmla="*/ 216376 w 353426"/>
                  <a:gd name="connsiteY0" fmla="*/ 1968 h 190901"/>
                  <a:gd name="connsiteX1" fmla="*/ 214945 w 353426"/>
                  <a:gd name="connsiteY1" fmla="*/ 1935 h 190901"/>
                  <a:gd name="connsiteX2" fmla="*/ 139469 w 353426"/>
                  <a:gd name="connsiteY2" fmla="*/ 1935 h 190901"/>
                  <a:gd name="connsiteX3" fmla="*/ 1960 w 353426"/>
                  <a:gd name="connsiteY3" fmla="*/ 144716 h 190901"/>
                  <a:gd name="connsiteX4" fmla="*/ 1994 w 353426"/>
                  <a:gd name="connsiteY4" fmla="*/ 146148 h 190901"/>
                  <a:gd name="connsiteX5" fmla="*/ 1994 w 353426"/>
                  <a:gd name="connsiteY5" fmla="*/ 167712 h 190901"/>
                  <a:gd name="connsiteX6" fmla="*/ 18166 w 353426"/>
                  <a:gd name="connsiteY6" fmla="*/ 190626 h 190901"/>
                  <a:gd name="connsiteX7" fmla="*/ 336247 w 353426"/>
                  <a:gd name="connsiteY7" fmla="*/ 190626 h 190901"/>
                  <a:gd name="connsiteX8" fmla="*/ 352420 w 353426"/>
                  <a:gd name="connsiteY8" fmla="*/ 167712 h 190901"/>
                  <a:gd name="connsiteX9" fmla="*/ 352420 w 353426"/>
                  <a:gd name="connsiteY9" fmla="*/ 146148 h 190901"/>
                  <a:gd name="connsiteX10" fmla="*/ 216376 w 353426"/>
                  <a:gd name="connsiteY10" fmla="*/ 1968 h 1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426" h="190901">
                    <a:moveTo>
                      <a:pt x="216376" y="1968"/>
                    </a:moveTo>
                    <a:cubicBezTo>
                      <a:pt x="215899" y="1955"/>
                      <a:pt x="215422" y="1943"/>
                      <a:pt x="214945" y="1935"/>
                    </a:cubicBezTo>
                    <a:lnTo>
                      <a:pt x="139469" y="1935"/>
                    </a:lnTo>
                    <a:cubicBezTo>
                      <a:pt x="62068" y="3390"/>
                      <a:pt x="505" y="67316"/>
                      <a:pt x="1960" y="144716"/>
                    </a:cubicBezTo>
                    <a:cubicBezTo>
                      <a:pt x="1968" y="145194"/>
                      <a:pt x="1981" y="145671"/>
                      <a:pt x="1994" y="146148"/>
                    </a:cubicBezTo>
                    <a:lnTo>
                      <a:pt x="1994" y="167712"/>
                    </a:lnTo>
                    <a:cubicBezTo>
                      <a:pt x="1994" y="178496"/>
                      <a:pt x="6036" y="190626"/>
                      <a:pt x="18166" y="190626"/>
                    </a:cubicBezTo>
                    <a:lnTo>
                      <a:pt x="336247" y="190626"/>
                    </a:lnTo>
                    <a:cubicBezTo>
                      <a:pt x="348377" y="190626"/>
                      <a:pt x="352420" y="178496"/>
                      <a:pt x="352420" y="167712"/>
                    </a:cubicBezTo>
                    <a:lnTo>
                      <a:pt x="352420" y="146148"/>
                    </a:lnTo>
                    <a:cubicBezTo>
                      <a:pt x="354667" y="68766"/>
                      <a:pt x="293759" y="4215"/>
                      <a:pt x="216376" y="1968"/>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grpSp>
      </p:grpSp>
      <p:grpSp>
        <p:nvGrpSpPr>
          <p:cNvPr id="135" name="Group 134">
            <a:extLst>
              <a:ext uri="{FF2B5EF4-FFF2-40B4-BE49-F238E27FC236}">
                <a16:creationId xmlns:a16="http://schemas.microsoft.com/office/drawing/2014/main" id="{8475BBE4-8966-E7BA-2BE5-5B80312DEF50}"/>
              </a:ext>
            </a:extLst>
          </p:cNvPr>
          <p:cNvGrpSpPr/>
          <p:nvPr/>
        </p:nvGrpSpPr>
        <p:grpSpPr>
          <a:xfrm>
            <a:off x="5819508" y="4121757"/>
            <a:ext cx="251830" cy="251830"/>
            <a:chOff x="5695415" y="3843686"/>
            <a:chExt cx="251830" cy="251830"/>
          </a:xfrm>
        </p:grpSpPr>
        <p:sp>
          <p:nvSpPr>
            <p:cNvPr id="136" name="Oval 135">
              <a:extLst>
                <a:ext uri="{FF2B5EF4-FFF2-40B4-BE49-F238E27FC236}">
                  <a16:creationId xmlns:a16="http://schemas.microsoft.com/office/drawing/2014/main" id="{4B8676E0-414E-FFD7-9F41-474D24F3D4F8}"/>
                </a:ext>
              </a:extLst>
            </p:cNvPr>
            <p:cNvSpPr/>
            <p:nvPr/>
          </p:nvSpPr>
          <p:spPr>
            <a:xfrm>
              <a:off x="5695415" y="3843686"/>
              <a:ext cx="251830" cy="251830"/>
            </a:xfrm>
            <a:prstGeom prst="ellipse">
              <a:avLst/>
            </a:prstGeom>
            <a:solidFill>
              <a:srgbClr val="2B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p>
          </p:txBody>
        </p:sp>
        <p:grpSp>
          <p:nvGrpSpPr>
            <p:cNvPr id="137" name="Group 136">
              <a:extLst>
                <a:ext uri="{FF2B5EF4-FFF2-40B4-BE49-F238E27FC236}">
                  <a16:creationId xmlns:a16="http://schemas.microsoft.com/office/drawing/2014/main" id="{E3052681-B163-2CB7-7569-185B508B771C}"/>
                </a:ext>
              </a:extLst>
            </p:cNvPr>
            <p:cNvGrpSpPr/>
            <p:nvPr/>
          </p:nvGrpSpPr>
          <p:grpSpPr>
            <a:xfrm>
              <a:off x="5757760" y="3892115"/>
              <a:ext cx="127140" cy="150129"/>
              <a:chOff x="-628820" y="2803824"/>
              <a:chExt cx="353426" cy="417332"/>
            </a:xfrm>
            <a:solidFill>
              <a:schemeClr val="bg1"/>
            </a:solidFill>
          </p:grpSpPr>
          <p:sp>
            <p:nvSpPr>
              <p:cNvPr id="138" name="Freeform: Shape 137">
                <a:extLst>
                  <a:ext uri="{FF2B5EF4-FFF2-40B4-BE49-F238E27FC236}">
                    <a16:creationId xmlns:a16="http://schemas.microsoft.com/office/drawing/2014/main" id="{92E25530-618E-BC5D-68C8-AE7244CCFFA6}"/>
                  </a:ext>
                </a:extLst>
              </p:cNvPr>
              <p:cNvSpPr/>
              <p:nvPr/>
            </p:nvSpPr>
            <p:spPr>
              <a:xfrm>
                <a:off x="-554632" y="2803824"/>
                <a:ext cx="203801" cy="203801"/>
              </a:xfrm>
              <a:custGeom>
                <a:avLst/>
                <a:gdLst>
                  <a:gd name="connsiteX0" fmla="*/ 204105 w 203800"/>
                  <a:gd name="connsiteY0" fmla="*/ 103020 h 203800"/>
                  <a:gd name="connsiteX1" fmla="*/ 103020 w 203800"/>
                  <a:gd name="connsiteY1" fmla="*/ 204105 h 203800"/>
                  <a:gd name="connsiteX2" fmla="*/ 1935 w 203800"/>
                  <a:gd name="connsiteY2" fmla="*/ 103020 h 203800"/>
                  <a:gd name="connsiteX3" fmla="*/ 103020 w 203800"/>
                  <a:gd name="connsiteY3" fmla="*/ 1935 h 203800"/>
                  <a:gd name="connsiteX4" fmla="*/ 204105 w 203800"/>
                  <a:gd name="connsiteY4" fmla="*/ 103020 h 20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00" h="203800">
                    <a:moveTo>
                      <a:pt x="204105" y="103020"/>
                    </a:moveTo>
                    <a:cubicBezTo>
                      <a:pt x="204105" y="158848"/>
                      <a:pt x="158848" y="204105"/>
                      <a:pt x="103020" y="204105"/>
                    </a:cubicBezTo>
                    <a:cubicBezTo>
                      <a:pt x="47192" y="204105"/>
                      <a:pt x="1935" y="158848"/>
                      <a:pt x="1935" y="103020"/>
                    </a:cubicBezTo>
                    <a:cubicBezTo>
                      <a:pt x="1935" y="47192"/>
                      <a:pt x="47192" y="1935"/>
                      <a:pt x="103020" y="1935"/>
                    </a:cubicBezTo>
                    <a:cubicBezTo>
                      <a:pt x="158848" y="1935"/>
                      <a:pt x="204105" y="47192"/>
                      <a:pt x="204105" y="103020"/>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sp>
            <p:nvSpPr>
              <p:cNvPr id="139" name="Freeform: Shape 138">
                <a:extLst>
                  <a:ext uri="{FF2B5EF4-FFF2-40B4-BE49-F238E27FC236}">
                    <a16:creationId xmlns:a16="http://schemas.microsoft.com/office/drawing/2014/main" id="{81524852-289F-DD2D-1024-09A88173DAE4}"/>
                  </a:ext>
                </a:extLst>
              </p:cNvPr>
              <p:cNvSpPr/>
              <p:nvPr/>
            </p:nvSpPr>
            <p:spPr>
              <a:xfrm>
                <a:off x="-628820" y="3030254"/>
                <a:ext cx="353426" cy="190902"/>
              </a:xfrm>
              <a:custGeom>
                <a:avLst/>
                <a:gdLst>
                  <a:gd name="connsiteX0" fmla="*/ 216376 w 353426"/>
                  <a:gd name="connsiteY0" fmla="*/ 1968 h 190901"/>
                  <a:gd name="connsiteX1" fmla="*/ 214945 w 353426"/>
                  <a:gd name="connsiteY1" fmla="*/ 1935 h 190901"/>
                  <a:gd name="connsiteX2" fmla="*/ 139469 w 353426"/>
                  <a:gd name="connsiteY2" fmla="*/ 1935 h 190901"/>
                  <a:gd name="connsiteX3" fmla="*/ 1960 w 353426"/>
                  <a:gd name="connsiteY3" fmla="*/ 144716 h 190901"/>
                  <a:gd name="connsiteX4" fmla="*/ 1994 w 353426"/>
                  <a:gd name="connsiteY4" fmla="*/ 146148 h 190901"/>
                  <a:gd name="connsiteX5" fmla="*/ 1994 w 353426"/>
                  <a:gd name="connsiteY5" fmla="*/ 167712 h 190901"/>
                  <a:gd name="connsiteX6" fmla="*/ 18166 w 353426"/>
                  <a:gd name="connsiteY6" fmla="*/ 190626 h 190901"/>
                  <a:gd name="connsiteX7" fmla="*/ 336247 w 353426"/>
                  <a:gd name="connsiteY7" fmla="*/ 190626 h 190901"/>
                  <a:gd name="connsiteX8" fmla="*/ 352420 w 353426"/>
                  <a:gd name="connsiteY8" fmla="*/ 167712 h 190901"/>
                  <a:gd name="connsiteX9" fmla="*/ 352420 w 353426"/>
                  <a:gd name="connsiteY9" fmla="*/ 146148 h 190901"/>
                  <a:gd name="connsiteX10" fmla="*/ 216376 w 353426"/>
                  <a:gd name="connsiteY10" fmla="*/ 1968 h 1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426" h="190901">
                    <a:moveTo>
                      <a:pt x="216376" y="1968"/>
                    </a:moveTo>
                    <a:cubicBezTo>
                      <a:pt x="215899" y="1955"/>
                      <a:pt x="215422" y="1943"/>
                      <a:pt x="214945" y="1935"/>
                    </a:cubicBezTo>
                    <a:lnTo>
                      <a:pt x="139469" y="1935"/>
                    </a:lnTo>
                    <a:cubicBezTo>
                      <a:pt x="62068" y="3390"/>
                      <a:pt x="505" y="67316"/>
                      <a:pt x="1960" y="144716"/>
                    </a:cubicBezTo>
                    <a:cubicBezTo>
                      <a:pt x="1968" y="145194"/>
                      <a:pt x="1981" y="145671"/>
                      <a:pt x="1994" y="146148"/>
                    </a:cubicBezTo>
                    <a:lnTo>
                      <a:pt x="1994" y="167712"/>
                    </a:lnTo>
                    <a:cubicBezTo>
                      <a:pt x="1994" y="178496"/>
                      <a:pt x="6036" y="190626"/>
                      <a:pt x="18166" y="190626"/>
                    </a:cubicBezTo>
                    <a:lnTo>
                      <a:pt x="336247" y="190626"/>
                    </a:lnTo>
                    <a:cubicBezTo>
                      <a:pt x="348377" y="190626"/>
                      <a:pt x="352420" y="178496"/>
                      <a:pt x="352420" y="167712"/>
                    </a:cubicBezTo>
                    <a:lnTo>
                      <a:pt x="352420" y="146148"/>
                    </a:lnTo>
                    <a:cubicBezTo>
                      <a:pt x="354667" y="68766"/>
                      <a:pt x="293759" y="4215"/>
                      <a:pt x="216376" y="1968"/>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grpSp>
      </p:grpSp>
      <p:grpSp>
        <p:nvGrpSpPr>
          <p:cNvPr id="140" name="Group 139">
            <a:extLst>
              <a:ext uri="{FF2B5EF4-FFF2-40B4-BE49-F238E27FC236}">
                <a16:creationId xmlns:a16="http://schemas.microsoft.com/office/drawing/2014/main" id="{8FFB56F6-BB36-B055-772B-04AB451EA588}"/>
              </a:ext>
            </a:extLst>
          </p:cNvPr>
          <p:cNvGrpSpPr/>
          <p:nvPr/>
        </p:nvGrpSpPr>
        <p:grpSpPr>
          <a:xfrm>
            <a:off x="5819508" y="3449019"/>
            <a:ext cx="251830" cy="251830"/>
            <a:chOff x="5695415" y="3843686"/>
            <a:chExt cx="251830" cy="251830"/>
          </a:xfrm>
        </p:grpSpPr>
        <p:sp>
          <p:nvSpPr>
            <p:cNvPr id="141" name="Oval 140">
              <a:extLst>
                <a:ext uri="{FF2B5EF4-FFF2-40B4-BE49-F238E27FC236}">
                  <a16:creationId xmlns:a16="http://schemas.microsoft.com/office/drawing/2014/main" id="{6D14F136-CC45-14A1-F7DE-2C81A2AEA9A1}"/>
                </a:ext>
              </a:extLst>
            </p:cNvPr>
            <p:cNvSpPr/>
            <p:nvPr/>
          </p:nvSpPr>
          <p:spPr>
            <a:xfrm>
              <a:off x="5695415" y="3843686"/>
              <a:ext cx="251830" cy="251830"/>
            </a:xfrm>
            <a:prstGeom prst="ellipse">
              <a:avLst/>
            </a:prstGeom>
            <a:solidFill>
              <a:srgbClr val="2B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p>
          </p:txBody>
        </p:sp>
        <p:grpSp>
          <p:nvGrpSpPr>
            <p:cNvPr id="142" name="Group 141">
              <a:extLst>
                <a:ext uri="{FF2B5EF4-FFF2-40B4-BE49-F238E27FC236}">
                  <a16:creationId xmlns:a16="http://schemas.microsoft.com/office/drawing/2014/main" id="{2D0321F3-9241-1876-A518-8D7B59C25B97}"/>
                </a:ext>
              </a:extLst>
            </p:cNvPr>
            <p:cNvGrpSpPr/>
            <p:nvPr/>
          </p:nvGrpSpPr>
          <p:grpSpPr>
            <a:xfrm>
              <a:off x="5757760" y="3892115"/>
              <a:ext cx="127140" cy="150129"/>
              <a:chOff x="-628820" y="2803824"/>
              <a:chExt cx="353426" cy="417332"/>
            </a:xfrm>
            <a:solidFill>
              <a:schemeClr val="bg1"/>
            </a:solidFill>
          </p:grpSpPr>
          <p:sp>
            <p:nvSpPr>
              <p:cNvPr id="143" name="Freeform: Shape 142">
                <a:extLst>
                  <a:ext uri="{FF2B5EF4-FFF2-40B4-BE49-F238E27FC236}">
                    <a16:creationId xmlns:a16="http://schemas.microsoft.com/office/drawing/2014/main" id="{98AA0686-957F-9247-06EE-23653DEF09A4}"/>
                  </a:ext>
                </a:extLst>
              </p:cNvPr>
              <p:cNvSpPr/>
              <p:nvPr/>
            </p:nvSpPr>
            <p:spPr>
              <a:xfrm>
                <a:off x="-554632" y="2803824"/>
                <a:ext cx="203801" cy="203801"/>
              </a:xfrm>
              <a:custGeom>
                <a:avLst/>
                <a:gdLst>
                  <a:gd name="connsiteX0" fmla="*/ 204105 w 203800"/>
                  <a:gd name="connsiteY0" fmla="*/ 103020 h 203800"/>
                  <a:gd name="connsiteX1" fmla="*/ 103020 w 203800"/>
                  <a:gd name="connsiteY1" fmla="*/ 204105 h 203800"/>
                  <a:gd name="connsiteX2" fmla="*/ 1935 w 203800"/>
                  <a:gd name="connsiteY2" fmla="*/ 103020 h 203800"/>
                  <a:gd name="connsiteX3" fmla="*/ 103020 w 203800"/>
                  <a:gd name="connsiteY3" fmla="*/ 1935 h 203800"/>
                  <a:gd name="connsiteX4" fmla="*/ 204105 w 203800"/>
                  <a:gd name="connsiteY4" fmla="*/ 103020 h 20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00" h="203800">
                    <a:moveTo>
                      <a:pt x="204105" y="103020"/>
                    </a:moveTo>
                    <a:cubicBezTo>
                      <a:pt x="204105" y="158848"/>
                      <a:pt x="158848" y="204105"/>
                      <a:pt x="103020" y="204105"/>
                    </a:cubicBezTo>
                    <a:cubicBezTo>
                      <a:pt x="47192" y="204105"/>
                      <a:pt x="1935" y="158848"/>
                      <a:pt x="1935" y="103020"/>
                    </a:cubicBezTo>
                    <a:cubicBezTo>
                      <a:pt x="1935" y="47192"/>
                      <a:pt x="47192" y="1935"/>
                      <a:pt x="103020" y="1935"/>
                    </a:cubicBezTo>
                    <a:cubicBezTo>
                      <a:pt x="158848" y="1935"/>
                      <a:pt x="204105" y="47192"/>
                      <a:pt x="204105" y="103020"/>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sp>
            <p:nvSpPr>
              <p:cNvPr id="144" name="Freeform: Shape 143">
                <a:extLst>
                  <a:ext uri="{FF2B5EF4-FFF2-40B4-BE49-F238E27FC236}">
                    <a16:creationId xmlns:a16="http://schemas.microsoft.com/office/drawing/2014/main" id="{CF0018C0-D9A6-27AB-80FF-81A573E0C108}"/>
                  </a:ext>
                </a:extLst>
              </p:cNvPr>
              <p:cNvSpPr/>
              <p:nvPr/>
            </p:nvSpPr>
            <p:spPr>
              <a:xfrm>
                <a:off x="-628820" y="3030254"/>
                <a:ext cx="353426" cy="190902"/>
              </a:xfrm>
              <a:custGeom>
                <a:avLst/>
                <a:gdLst>
                  <a:gd name="connsiteX0" fmla="*/ 216376 w 353426"/>
                  <a:gd name="connsiteY0" fmla="*/ 1968 h 190901"/>
                  <a:gd name="connsiteX1" fmla="*/ 214945 w 353426"/>
                  <a:gd name="connsiteY1" fmla="*/ 1935 h 190901"/>
                  <a:gd name="connsiteX2" fmla="*/ 139469 w 353426"/>
                  <a:gd name="connsiteY2" fmla="*/ 1935 h 190901"/>
                  <a:gd name="connsiteX3" fmla="*/ 1960 w 353426"/>
                  <a:gd name="connsiteY3" fmla="*/ 144716 h 190901"/>
                  <a:gd name="connsiteX4" fmla="*/ 1994 w 353426"/>
                  <a:gd name="connsiteY4" fmla="*/ 146148 h 190901"/>
                  <a:gd name="connsiteX5" fmla="*/ 1994 w 353426"/>
                  <a:gd name="connsiteY5" fmla="*/ 167712 h 190901"/>
                  <a:gd name="connsiteX6" fmla="*/ 18166 w 353426"/>
                  <a:gd name="connsiteY6" fmla="*/ 190626 h 190901"/>
                  <a:gd name="connsiteX7" fmla="*/ 336247 w 353426"/>
                  <a:gd name="connsiteY7" fmla="*/ 190626 h 190901"/>
                  <a:gd name="connsiteX8" fmla="*/ 352420 w 353426"/>
                  <a:gd name="connsiteY8" fmla="*/ 167712 h 190901"/>
                  <a:gd name="connsiteX9" fmla="*/ 352420 w 353426"/>
                  <a:gd name="connsiteY9" fmla="*/ 146148 h 190901"/>
                  <a:gd name="connsiteX10" fmla="*/ 216376 w 353426"/>
                  <a:gd name="connsiteY10" fmla="*/ 1968 h 1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426" h="190901">
                    <a:moveTo>
                      <a:pt x="216376" y="1968"/>
                    </a:moveTo>
                    <a:cubicBezTo>
                      <a:pt x="215899" y="1955"/>
                      <a:pt x="215422" y="1943"/>
                      <a:pt x="214945" y="1935"/>
                    </a:cubicBezTo>
                    <a:lnTo>
                      <a:pt x="139469" y="1935"/>
                    </a:lnTo>
                    <a:cubicBezTo>
                      <a:pt x="62068" y="3390"/>
                      <a:pt x="505" y="67316"/>
                      <a:pt x="1960" y="144716"/>
                    </a:cubicBezTo>
                    <a:cubicBezTo>
                      <a:pt x="1968" y="145194"/>
                      <a:pt x="1981" y="145671"/>
                      <a:pt x="1994" y="146148"/>
                    </a:cubicBezTo>
                    <a:lnTo>
                      <a:pt x="1994" y="167712"/>
                    </a:lnTo>
                    <a:cubicBezTo>
                      <a:pt x="1994" y="178496"/>
                      <a:pt x="6036" y="190626"/>
                      <a:pt x="18166" y="190626"/>
                    </a:cubicBezTo>
                    <a:lnTo>
                      <a:pt x="336247" y="190626"/>
                    </a:lnTo>
                    <a:cubicBezTo>
                      <a:pt x="348377" y="190626"/>
                      <a:pt x="352420" y="178496"/>
                      <a:pt x="352420" y="167712"/>
                    </a:cubicBezTo>
                    <a:lnTo>
                      <a:pt x="352420" y="146148"/>
                    </a:lnTo>
                    <a:cubicBezTo>
                      <a:pt x="354667" y="68766"/>
                      <a:pt x="293759" y="4215"/>
                      <a:pt x="216376" y="1968"/>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grpSp>
      </p:grpSp>
      <p:grpSp>
        <p:nvGrpSpPr>
          <p:cNvPr id="145" name="Group 144">
            <a:extLst>
              <a:ext uri="{FF2B5EF4-FFF2-40B4-BE49-F238E27FC236}">
                <a16:creationId xmlns:a16="http://schemas.microsoft.com/office/drawing/2014/main" id="{22EE7C8A-71D9-7C80-C5F8-0B413F2E0990}"/>
              </a:ext>
            </a:extLst>
          </p:cNvPr>
          <p:cNvGrpSpPr/>
          <p:nvPr/>
        </p:nvGrpSpPr>
        <p:grpSpPr>
          <a:xfrm>
            <a:off x="5819508" y="3142043"/>
            <a:ext cx="251830" cy="251830"/>
            <a:chOff x="5695415" y="3843686"/>
            <a:chExt cx="251830" cy="251830"/>
          </a:xfrm>
        </p:grpSpPr>
        <p:sp>
          <p:nvSpPr>
            <p:cNvPr id="146" name="Oval 145">
              <a:extLst>
                <a:ext uri="{FF2B5EF4-FFF2-40B4-BE49-F238E27FC236}">
                  <a16:creationId xmlns:a16="http://schemas.microsoft.com/office/drawing/2014/main" id="{38FA9FA4-5974-D0F5-9C0F-2F8C061FFFD1}"/>
                </a:ext>
              </a:extLst>
            </p:cNvPr>
            <p:cNvSpPr/>
            <p:nvPr/>
          </p:nvSpPr>
          <p:spPr>
            <a:xfrm>
              <a:off x="5695415" y="3843686"/>
              <a:ext cx="251830" cy="251830"/>
            </a:xfrm>
            <a:prstGeom prst="ellipse">
              <a:avLst/>
            </a:prstGeom>
            <a:solidFill>
              <a:srgbClr val="2B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p>
          </p:txBody>
        </p:sp>
        <p:grpSp>
          <p:nvGrpSpPr>
            <p:cNvPr id="147" name="Group 146">
              <a:extLst>
                <a:ext uri="{FF2B5EF4-FFF2-40B4-BE49-F238E27FC236}">
                  <a16:creationId xmlns:a16="http://schemas.microsoft.com/office/drawing/2014/main" id="{94812841-9023-195C-C724-DC69758F29E5}"/>
                </a:ext>
              </a:extLst>
            </p:cNvPr>
            <p:cNvGrpSpPr/>
            <p:nvPr/>
          </p:nvGrpSpPr>
          <p:grpSpPr>
            <a:xfrm>
              <a:off x="5757760" y="3892115"/>
              <a:ext cx="127140" cy="150129"/>
              <a:chOff x="-628820" y="2803824"/>
              <a:chExt cx="353426" cy="417332"/>
            </a:xfrm>
            <a:solidFill>
              <a:schemeClr val="bg1"/>
            </a:solidFill>
          </p:grpSpPr>
          <p:sp>
            <p:nvSpPr>
              <p:cNvPr id="148" name="Freeform: Shape 147">
                <a:extLst>
                  <a:ext uri="{FF2B5EF4-FFF2-40B4-BE49-F238E27FC236}">
                    <a16:creationId xmlns:a16="http://schemas.microsoft.com/office/drawing/2014/main" id="{C7DCDF8C-F525-6F69-E628-7A502251CDBF}"/>
                  </a:ext>
                </a:extLst>
              </p:cNvPr>
              <p:cNvSpPr/>
              <p:nvPr/>
            </p:nvSpPr>
            <p:spPr>
              <a:xfrm>
                <a:off x="-554632" y="2803824"/>
                <a:ext cx="203801" cy="203801"/>
              </a:xfrm>
              <a:custGeom>
                <a:avLst/>
                <a:gdLst>
                  <a:gd name="connsiteX0" fmla="*/ 204105 w 203800"/>
                  <a:gd name="connsiteY0" fmla="*/ 103020 h 203800"/>
                  <a:gd name="connsiteX1" fmla="*/ 103020 w 203800"/>
                  <a:gd name="connsiteY1" fmla="*/ 204105 h 203800"/>
                  <a:gd name="connsiteX2" fmla="*/ 1935 w 203800"/>
                  <a:gd name="connsiteY2" fmla="*/ 103020 h 203800"/>
                  <a:gd name="connsiteX3" fmla="*/ 103020 w 203800"/>
                  <a:gd name="connsiteY3" fmla="*/ 1935 h 203800"/>
                  <a:gd name="connsiteX4" fmla="*/ 204105 w 203800"/>
                  <a:gd name="connsiteY4" fmla="*/ 103020 h 20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00" h="203800">
                    <a:moveTo>
                      <a:pt x="204105" y="103020"/>
                    </a:moveTo>
                    <a:cubicBezTo>
                      <a:pt x="204105" y="158848"/>
                      <a:pt x="158848" y="204105"/>
                      <a:pt x="103020" y="204105"/>
                    </a:cubicBezTo>
                    <a:cubicBezTo>
                      <a:pt x="47192" y="204105"/>
                      <a:pt x="1935" y="158848"/>
                      <a:pt x="1935" y="103020"/>
                    </a:cubicBezTo>
                    <a:cubicBezTo>
                      <a:pt x="1935" y="47192"/>
                      <a:pt x="47192" y="1935"/>
                      <a:pt x="103020" y="1935"/>
                    </a:cubicBezTo>
                    <a:cubicBezTo>
                      <a:pt x="158848" y="1935"/>
                      <a:pt x="204105" y="47192"/>
                      <a:pt x="204105" y="103020"/>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sp>
            <p:nvSpPr>
              <p:cNvPr id="149" name="Freeform: Shape 148">
                <a:extLst>
                  <a:ext uri="{FF2B5EF4-FFF2-40B4-BE49-F238E27FC236}">
                    <a16:creationId xmlns:a16="http://schemas.microsoft.com/office/drawing/2014/main" id="{0A564526-8B3D-69AA-ED22-923CE029A6EC}"/>
                  </a:ext>
                </a:extLst>
              </p:cNvPr>
              <p:cNvSpPr/>
              <p:nvPr/>
            </p:nvSpPr>
            <p:spPr>
              <a:xfrm>
                <a:off x="-628820" y="3030254"/>
                <a:ext cx="353426" cy="190902"/>
              </a:xfrm>
              <a:custGeom>
                <a:avLst/>
                <a:gdLst>
                  <a:gd name="connsiteX0" fmla="*/ 216376 w 353426"/>
                  <a:gd name="connsiteY0" fmla="*/ 1968 h 190901"/>
                  <a:gd name="connsiteX1" fmla="*/ 214945 w 353426"/>
                  <a:gd name="connsiteY1" fmla="*/ 1935 h 190901"/>
                  <a:gd name="connsiteX2" fmla="*/ 139469 w 353426"/>
                  <a:gd name="connsiteY2" fmla="*/ 1935 h 190901"/>
                  <a:gd name="connsiteX3" fmla="*/ 1960 w 353426"/>
                  <a:gd name="connsiteY3" fmla="*/ 144716 h 190901"/>
                  <a:gd name="connsiteX4" fmla="*/ 1994 w 353426"/>
                  <a:gd name="connsiteY4" fmla="*/ 146148 h 190901"/>
                  <a:gd name="connsiteX5" fmla="*/ 1994 w 353426"/>
                  <a:gd name="connsiteY5" fmla="*/ 167712 h 190901"/>
                  <a:gd name="connsiteX6" fmla="*/ 18166 w 353426"/>
                  <a:gd name="connsiteY6" fmla="*/ 190626 h 190901"/>
                  <a:gd name="connsiteX7" fmla="*/ 336247 w 353426"/>
                  <a:gd name="connsiteY7" fmla="*/ 190626 h 190901"/>
                  <a:gd name="connsiteX8" fmla="*/ 352420 w 353426"/>
                  <a:gd name="connsiteY8" fmla="*/ 167712 h 190901"/>
                  <a:gd name="connsiteX9" fmla="*/ 352420 w 353426"/>
                  <a:gd name="connsiteY9" fmla="*/ 146148 h 190901"/>
                  <a:gd name="connsiteX10" fmla="*/ 216376 w 353426"/>
                  <a:gd name="connsiteY10" fmla="*/ 1968 h 1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426" h="190901">
                    <a:moveTo>
                      <a:pt x="216376" y="1968"/>
                    </a:moveTo>
                    <a:cubicBezTo>
                      <a:pt x="215899" y="1955"/>
                      <a:pt x="215422" y="1943"/>
                      <a:pt x="214945" y="1935"/>
                    </a:cubicBezTo>
                    <a:lnTo>
                      <a:pt x="139469" y="1935"/>
                    </a:lnTo>
                    <a:cubicBezTo>
                      <a:pt x="62068" y="3390"/>
                      <a:pt x="505" y="67316"/>
                      <a:pt x="1960" y="144716"/>
                    </a:cubicBezTo>
                    <a:cubicBezTo>
                      <a:pt x="1968" y="145194"/>
                      <a:pt x="1981" y="145671"/>
                      <a:pt x="1994" y="146148"/>
                    </a:cubicBezTo>
                    <a:lnTo>
                      <a:pt x="1994" y="167712"/>
                    </a:lnTo>
                    <a:cubicBezTo>
                      <a:pt x="1994" y="178496"/>
                      <a:pt x="6036" y="190626"/>
                      <a:pt x="18166" y="190626"/>
                    </a:cubicBezTo>
                    <a:lnTo>
                      <a:pt x="336247" y="190626"/>
                    </a:lnTo>
                    <a:cubicBezTo>
                      <a:pt x="348377" y="190626"/>
                      <a:pt x="352420" y="178496"/>
                      <a:pt x="352420" y="167712"/>
                    </a:cubicBezTo>
                    <a:lnTo>
                      <a:pt x="352420" y="146148"/>
                    </a:lnTo>
                    <a:cubicBezTo>
                      <a:pt x="354667" y="68766"/>
                      <a:pt x="293759" y="4215"/>
                      <a:pt x="216376" y="1968"/>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grpSp>
      </p:grpSp>
      <p:grpSp>
        <p:nvGrpSpPr>
          <p:cNvPr id="150" name="Group 149">
            <a:extLst>
              <a:ext uri="{FF2B5EF4-FFF2-40B4-BE49-F238E27FC236}">
                <a16:creationId xmlns:a16="http://schemas.microsoft.com/office/drawing/2014/main" id="{24DD538C-BB79-E7B0-3A79-7CABEB0B97F2}"/>
              </a:ext>
            </a:extLst>
          </p:cNvPr>
          <p:cNvGrpSpPr/>
          <p:nvPr/>
        </p:nvGrpSpPr>
        <p:grpSpPr>
          <a:xfrm>
            <a:off x="5819508" y="2057826"/>
            <a:ext cx="251830" cy="251830"/>
            <a:chOff x="5695415" y="3843686"/>
            <a:chExt cx="251830" cy="251830"/>
          </a:xfrm>
        </p:grpSpPr>
        <p:sp>
          <p:nvSpPr>
            <p:cNvPr id="151" name="Oval 150">
              <a:extLst>
                <a:ext uri="{FF2B5EF4-FFF2-40B4-BE49-F238E27FC236}">
                  <a16:creationId xmlns:a16="http://schemas.microsoft.com/office/drawing/2014/main" id="{446BB9DC-8A7D-C3BF-6884-EB5A7E7A4181}"/>
                </a:ext>
              </a:extLst>
            </p:cNvPr>
            <p:cNvSpPr/>
            <p:nvPr/>
          </p:nvSpPr>
          <p:spPr>
            <a:xfrm>
              <a:off x="5695415" y="3843686"/>
              <a:ext cx="251830" cy="251830"/>
            </a:xfrm>
            <a:prstGeom prst="ellipse">
              <a:avLst/>
            </a:prstGeom>
            <a:solidFill>
              <a:srgbClr val="2B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p>
          </p:txBody>
        </p:sp>
        <p:grpSp>
          <p:nvGrpSpPr>
            <p:cNvPr id="152" name="Group 151">
              <a:extLst>
                <a:ext uri="{FF2B5EF4-FFF2-40B4-BE49-F238E27FC236}">
                  <a16:creationId xmlns:a16="http://schemas.microsoft.com/office/drawing/2014/main" id="{704C6045-AF1A-E268-B5D7-50AEFEFCA8A0}"/>
                </a:ext>
              </a:extLst>
            </p:cNvPr>
            <p:cNvGrpSpPr/>
            <p:nvPr/>
          </p:nvGrpSpPr>
          <p:grpSpPr>
            <a:xfrm>
              <a:off x="5757760" y="3892115"/>
              <a:ext cx="127140" cy="150129"/>
              <a:chOff x="-628820" y="2803824"/>
              <a:chExt cx="353426" cy="417332"/>
            </a:xfrm>
            <a:solidFill>
              <a:schemeClr val="bg1"/>
            </a:solidFill>
          </p:grpSpPr>
          <p:sp>
            <p:nvSpPr>
              <p:cNvPr id="153" name="Freeform: Shape 152">
                <a:extLst>
                  <a:ext uri="{FF2B5EF4-FFF2-40B4-BE49-F238E27FC236}">
                    <a16:creationId xmlns:a16="http://schemas.microsoft.com/office/drawing/2014/main" id="{75A6C3CE-8A63-4D61-2079-2D4B803C7412}"/>
                  </a:ext>
                </a:extLst>
              </p:cNvPr>
              <p:cNvSpPr/>
              <p:nvPr/>
            </p:nvSpPr>
            <p:spPr>
              <a:xfrm>
                <a:off x="-554632" y="2803824"/>
                <a:ext cx="203801" cy="203801"/>
              </a:xfrm>
              <a:custGeom>
                <a:avLst/>
                <a:gdLst>
                  <a:gd name="connsiteX0" fmla="*/ 204105 w 203800"/>
                  <a:gd name="connsiteY0" fmla="*/ 103020 h 203800"/>
                  <a:gd name="connsiteX1" fmla="*/ 103020 w 203800"/>
                  <a:gd name="connsiteY1" fmla="*/ 204105 h 203800"/>
                  <a:gd name="connsiteX2" fmla="*/ 1935 w 203800"/>
                  <a:gd name="connsiteY2" fmla="*/ 103020 h 203800"/>
                  <a:gd name="connsiteX3" fmla="*/ 103020 w 203800"/>
                  <a:gd name="connsiteY3" fmla="*/ 1935 h 203800"/>
                  <a:gd name="connsiteX4" fmla="*/ 204105 w 203800"/>
                  <a:gd name="connsiteY4" fmla="*/ 103020 h 20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00" h="203800">
                    <a:moveTo>
                      <a:pt x="204105" y="103020"/>
                    </a:moveTo>
                    <a:cubicBezTo>
                      <a:pt x="204105" y="158848"/>
                      <a:pt x="158848" y="204105"/>
                      <a:pt x="103020" y="204105"/>
                    </a:cubicBezTo>
                    <a:cubicBezTo>
                      <a:pt x="47192" y="204105"/>
                      <a:pt x="1935" y="158848"/>
                      <a:pt x="1935" y="103020"/>
                    </a:cubicBezTo>
                    <a:cubicBezTo>
                      <a:pt x="1935" y="47192"/>
                      <a:pt x="47192" y="1935"/>
                      <a:pt x="103020" y="1935"/>
                    </a:cubicBezTo>
                    <a:cubicBezTo>
                      <a:pt x="158848" y="1935"/>
                      <a:pt x="204105" y="47192"/>
                      <a:pt x="204105" y="103020"/>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sp>
            <p:nvSpPr>
              <p:cNvPr id="154" name="Freeform: Shape 153">
                <a:extLst>
                  <a:ext uri="{FF2B5EF4-FFF2-40B4-BE49-F238E27FC236}">
                    <a16:creationId xmlns:a16="http://schemas.microsoft.com/office/drawing/2014/main" id="{805D3BF4-E54A-F580-B0E6-974E9509A765}"/>
                  </a:ext>
                </a:extLst>
              </p:cNvPr>
              <p:cNvSpPr/>
              <p:nvPr/>
            </p:nvSpPr>
            <p:spPr>
              <a:xfrm>
                <a:off x="-628820" y="3030254"/>
                <a:ext cx="353426" cy="190902"/>
              </a:xfrm>
              <a:custGeom>
                <a:avLst/>
                <a:gdLst>
                  <a:gd name="connsiteX0" fmla="*/ 216376 w 353426"/>
                  <a:gd name="connsiteY0" fmla="*/ 1968 h 190901"/>
                  <a:gd name="connsiteX1" fmla="*/ 214945 w 353426"/>
                  <a:gd name="connsiteY1" fmla="*/ 1935 h 190901"/>
                  <a:gd name="connsiteX2" fmla="*/ 139469 w 353426"/>
                  <a:gd name="connsiteY2" fmla="*/ 1935 h 190901"/>
                  <a:gd name="connsiteX3" fmla="*/ 1960 w 353426"/>
                  <a:gd name="connsiteY3" fmla="*/ 144716 h 190901"/>
                  <a:gd name="connsiteX4" fmla="*/ 1994 w 353426"/>
                  <a:gd name="connsiteY4" fmla="*/ 146148 h 190901"/>
                  <a:gd name="connsiteX5" fmla="*/ 1994 w 353426"/>
                  <a:gd name="connsiteY5" fmla="*/ 167712 h 190901"/>
                  <a:gd name="connsiteX6" fmla="*/ 18166 w 353426"/>
                  <a:gd name="connsiteY6" fmla="*/ 190626 h 190901"/>
                  <a:gd name="connsiteX7" fmla="*/ 336247 w 353426"/>
                  <a:gd name="connsiteY7" fmla="*/ 190626 h 190901"/>
                  <a:gd name="connsiteX8" fmla="*/ 352420 w 353426"/>
                  <a:gd name="connsiteY8" fmla="*/ 167712 h 190901"/>
                  <a:gd name="connsiteX9" fmla="*/ 352420 w 353426"/>
                  <a:gd name="connsiteY9" fmla="*/ 146148 h 190901"/>
                  <a:gd name="connsiteX10" fmla="*/ 216376 w 353426"/>
                  <a:gd name="connsiteY10" fmla="*/ 1968 h 1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426" h="190901">
                    <a:moveTo>
                      <a:pt x="216376" y="1968"/>
                    </a:moveTo>
                    <a:cubicBezTo>
                      <a:pt x="215899" y="1955"/>
                      <a:pt x="215422" y="1943"/>
                      <a:pt x="214945" y="1935"/>
                    </a:cubicBezTo>
                    <a:lnTo>
                      <a:pt x="139469" y="1935"/>
                    </a:lnTo>
                    <a:cubicBezTo>
                      <a:pt x="62068" y="3390"/>
                      <a:pt x="505" y="67316"/>
                      <a:pt x="1960" y="144716"/>
                    </a:cubicBezTo>
                    <a:cubicBezTo>
                      <a:pt x="1968" y="145194"/>
                      <a:pt x="1981" y="145671"/>
                      <a:pt x="1994" y="146148"/>
                    </a:cubicBezTo>
                    <a:lnTo>
                      <a:pt x="1994" y="167712"/>
                    </a:lnTo>
                    <a:cubicBezTo>
                      <a:pt x="1994" y="178496"/>
                      <a:pt x="6036" y="190626"/>
                      <a:pt x="18166" y="190626"/>
                    </a:cubicBezTo>
                    <a:lnTo>
                      <a:pt x="336247" y="190626"/>
                    </a:lnTo>
                    <a:cubicBezTo>
                      <a:pt x="348377" y="190626"/>
                      <a:pt x="352420" y="178496"/>
                      <a:pt x="352420" y="167712"/>
                    </a:cubicBezTo>
                    <a:lnTo>
                      <a:pt x="352420" y="146148"/>
                    </a:lnTo>
                    <a:cubicBezTo>
                      <a:pt x="354667" y="68766"/>
                      <a:pt x="293759" y="4215"/>
                      <a:pt x="216376" y="1968"/>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grpSp>
      </p:grpSp>
      <p:grpSp>
        <p:nvGrpSpPr>
          <p:cNvPr id="155" name="Group 154">
            <a:extLst>
              <a:ext uri="{FF2B5EF4-FFF2-40B4-BE49-F238E27FC236}">
                <a16:creationId xmlns:a16="http://schemas.microsoft.com/office/drawing/2014/main" id="{3C42C1F7-BA90-8ED8-CB5E-2F630B82A257}"/>
              </a:ext>
            </a:extLst>
          </p:cNvPr>
          <p:cNvGrpSpPr/>
          <p:nvPr/>
        </p:nvGrpSpPr>
        <p:grpSpPr>
          <a:xfrm>
            <a:off x="5819508" y="1071579"/>
            <a:ext cx="251830" cy="251830"/>
            <a:chOff x="5695415" y="3843686"/>
            <a:chExt cx="251830" cy="251830"/>
          </a:xfrm>
        </p:grpSpPr>
        <p:sp>
          <p:nvSpPr>
            <p:cNvPr id="156" name="Oval 155">
              <a:extLst>
                <a:ext uri="{FF2B5EF4-FFF2-40B4-BE49-F238E27FC236}">
                  <a16:creationId xmlns:a16="http://schemas.microsoft.com/office/drawing/2014/main" id="{2D64928E-337D-FC7D-C5DF-2AF425021CC3}"/>
                </a:ext>
              </a:extLst>
            </p:cNvPr>
            <p:cNvSpPr/>
            <p:nvPr/>
          </p:nvSpPr>
          <p:spPr>
            <a:xfrm>
              <a:off x="5695415" y="3843686"/>
              <a:ext cx="251830" cy="251830"/>
            </a:xfrm>
            <a:prstGeom prst="ellipse">
              <a:avLst/>
            </a:prstGeom>
            <a:solidFill>
              <a:srgbClr val="2B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p>
          </p:txBody>
        </p:sp>
        <p:grpSp>
          <p:nvGrpSpPr>
            <p:cNvPr id="157" name="Group 156">
              <a:extLst>
                <a:ext uri="{FF2B5EF4-FFF2-40B4-BE49-F238E27FC236}">
                  <a16:creationId xmlns:a16="http://schemas.microsoft.com/office/drawing/2014/main" id="{36C8B649-0257-F148-377F-37A58CA4E9B0}"/>
                </a:ext>
              </a:extLst>
            </p:cNvPr>
            <p:cNvGrpSpPr/>
            <p:nvPr/>
          </p:nvGrpSpPr>
          <p:grpSpPr>
            <a:xfrm>
              <a:off x="5757760" y="3892115"/>
              <a:ext cx="127140" cy="150129"/>
              <a:chOff x="-628820" y="2803824"/>
              <a:chExt cx="353426" cy="417332"/>
            </a:xfrm>
            <a:solidFill>
              <a:schemeClr val="bg1"/>
            </a:solidFill>
          </p:grpSpPr>
          <p:sp>
            <p:nvSpPr>
              <p:cNvPr id="158" name="Freeform: Shape 157">
                <a:extLst>
                  <a:ext uri="{FF2B5EF4-FFF2-40B4-BE49-F238E27FC236}">
                    <a16:creationId xmlns:a16="http://schemas.microsoft.com/office/drawing/2014/main" id="{6C071470-2246-8A59-E17F-399C9068AE39}"/>
                  </a:ext>
                </a:extLst>
              </p:cNvPr>
              <p:cNvSpPr/>
              <p:nvPr/>
            </p:nvSpPr>
            <p:spPr>
              <a:xfrm>
                <a:off x="-554632" y="2803824"/>
                <a:ext cx="203801" cy="203801"/>
              </a:xfrm>
              <a:custGeom>
                <a:avLst/>
                <a:gdLst>
                  <a:gd name="connsiteX0" fmla="*/ 204105 w 203800"/>
                  <a:gd name="connsiteY0" fmla="*/ 103020 h 203800"/>
                  <a:gd name="connsiteX1" fmla="*/ 103020 w 203800"/>
                  <a:gd name="connsiteY1" fmla="*/ 204105 h 203800"/>
                  <a:gd name="connsiteX2" fmla="*/ 1935 w 203800"/>
                  <a:gd name="connsiteY2" fmla="*/ 103020 h 203800"/>
                  <a:gd name="connsiteX3" fmla="*/ 103020 w 203800"/>
                  <a:gd name="connsiteY3" fmla="*/ 1935 h 203800"/>
                  <a:gd name="connsiteX4" fmla="*/ 204105 w 203800"/>
                  <a:gd name="connsiteY4" fmla="*/ 103020 h 20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00" h="203800">
                    <a:moveTo>
                      <a:pt x="204105" y="103020"/>
                    </a:moveTo>
                    <a:cubicBezTo>
                      <a:pt x="204105" y="158848"/>
                      <a:pt x="158848" y="204105"/>
                      <a:pt x="103020" y="204105"/>
                    </a:cubicBezTo>
                    <a:cubicBezTo>
                      <a:pt x="47192" y="204105"/>
                      <a:pt x="1935" y="158848"/>
                      <a:pt x="1935" y="103020"/>
                    </a:cubicBezTo>
                    <a:cubicBezTo>
                      <a:pt x="1935" y="47192"/>
                      <a:pt x="47192" y="1935"/>
                      <a:pt x="103020" y="1935"/>
                    </a:cubicBezTo>
                    <a:cubicBezTo>
                      <a:pt x="158848" y="1935"/>
                      <a:pt x="204105" y="47192"/>
                      <a:pt x="204105" y="103020"/>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sp>
            <p:nvSpPr>
              <p:cNvPr id="159" name="Freeform: Shape 158">
                <a:extLst>
                  <a:ext uri="{FF2B5EF4-FFF2-40B4-BE49-F238E27FC236}">
                    <a16:creationId xmlns:a16="http://schemas.microsoft.com/office/drawing/2014/main" id="{4A05FA22-AD6F-5149-4057-A0D5A99625DD}"/>
                  </a:ext>
                </a:extLst>
              </p:cNvPr>
              <p:cNvSpPr/>
              <p:nvPr/>
            </p:nvSpPr>
            <p:spPr>
              <a:xfrm>
                <a:off x="-628820" y="3030254"/>
                <a:ext cx="353426" cy="190902"/>
              </a:xfrm>
              <a:custGeom>
                <a:avLst/>
                <a:gdLst>
                  <a:gd name="connsiteX0" fmla="*/ 216376 w 353426"/>
                  <a:gd name="connsiteY0" fmla="*/ 1968 h 190901"/>
                  <a:gd name="connsiteX1" fmla="*/ 214945 w 353426"/>
                  <a:gd name="connsiteY1" fmla="*/ 1935 h 190901"/>
                  <a:gd name="connsiteX2" fmla="*/ 139469 w 353426"/>
                  <a:gd name="connsiteY2" fmla="*/ 1935 h 190901"/>
                  <a:gd name="connsiteX3" fmla="*/ 1960 w 353426"/>
                  <a:gd name="connsiteY3" fmla="*/ 144716 h 190901"/>
                  <a:gd name="connsiteX4" fmla="*/ 1994 w 353426"/>
                  <a:gd name="connsiteY4" fmla="*/ 146148 h 190901"/>
                  <a:gd name="connsiteX5" fmla="*/ 1994 w 353426"/>
                  <a:gd name="connsiteY5" fmla="*/ 167712 h 190901"/>
                  <a:gd name="connsiteX6" fmla="*/ 18166 w 353426"/>
                  <a:gd name="connsiteY6" fmla="*/ 190626 h 190901"/>
                  <a:gd name="connsiteX7" fmla="*/ 336247 w 353426"/>
                  <a:gd name="connsiteY7" fmla="*/ 190626 h 190901"/>
                  <a:gd name="connsiteX8" fmla="*/ 352420 w 353426"/>
                  <a:gd name="connsiteY8" fmla="*/ 167712 h 190901"/>
                  <a:gd name="connsiteX9" fmla="*/ 352420 w 353426"/>
                  <a:gd name="connsiteY9" fmla="*/ 146148 h 190901"/>
                  <a:gd name="connsiteX10" fmla="*/ 216376 w 353426"/>
                  <a:gd name="connsiteY10" fmla="*/ 1968 h 1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426" h="190901">
                    <a:moveTo>
                      <a:pt x="216376" y="1968"/>
                    </a:moveTo>
                    <a:cubicBezTo>
                      <a:pt x="215899" y="1955"/>
                      <a:pt x="215422" y="1943"/>
                      <a:pt x="214945" y="1935"/>
                    </a:cubicBezTo>
                    <a:lnTo>
                      <a:pt x="139469" y="1935"/>
                    </a:lnTo>
                    <a:cubicBezTo>
                      <a:pt x="62068" y="3390"/>
                      <a:pt x="505" y="67316"/>
                      <a:pt x="1960" y="144716"/>
                    </a:cubicBezTo>
                    <a:cubicBezTo>
                      <a:pt x="1968" y="145194"/>
                      <a:pt x="1981" y="145671"/>
                      <a:pt x="1994" y="146148"/>
                    </a:cubicBezTo>
                    <a:lnTo>
                      <a:pt x="1994" y="167712"/>
                    </a:lnTo>
                    <a:cubicBezTo>
                      <a:pt x="1994" y="178496"/>
                      <a:pt x="6036" y="190626"/>
                      <a:pt x="18166" y="190626"/>
                    </a:cubicBezTo>
                    <a:lnTo>
                      <a:pt x="336247" y="190626"/>
                    </a:lnTo>
                    <a:cubicBezTo>
                      <a:pt x="348377" y="190626"/>
                      <a:pt x="352420" y="178496"/>
                      <a:pt x="352420" y="167712"/>
                    </a:cubicBezTo>
                    <a:lnTo>
                      <a:pt x="352420" y="146148"/>
                    </a:lnTo>
                    <a:cubicBezTo>
                      <a:pt x="354667" y="68766"/>
                      <a:pt x="293759" y="4215"/>
                      <a:pt x="216376" y="1968"/>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grpSp>
      </p:grpSp>
      <p:grpSp>
        <p:nvGrpSpPr>
          <p:cNvPr id="160" name="Group 159">
            <a:extLst>
              <a:ext uri="{FF2B5EF4-FFF2-40B4-BE49-F238E27FC236}">
                <a16:creationId xmlns:a16="http://schemas.microsoft.com/office/drawing/2014/main" id="{CD5F9A4E-B27A-55EF-DB99-549852B3F873}"/>
              </a:ext>
            </a:extLst>
          </p:cNvPr>
          <p:cNvGrpSpPr/>
          <p:nvPr/>
        </p:nvGrpSpPr>
        <p:grpSpPr>
          <a:xfrm>
            <a:off x="6385169" y="4864968"/>
            <a:ext cx="1258861" cy="251830"/>
            <a:chOff x="6008992" y="4495259"/>
            <a:chExt cx="1258861" cy="251830"/>
          </a:xfrm>
        </p:grpSpPr>
        <p:sp>
          <p:nvSpPr>
            <p:cNvPr id="161" name="TextBox 160">
              <a:extLst>
                <a:ext uri="{FF2B5EF4-FFF2-40B4-BE49-F238E27FC236}">
                  <a16:creationId xmlns:a16="http://schemas.microsoft.com/office/drawing/2014/main" id="{BBCDC162-5C3D-0E25-4198-3967CC92A2E5}"/>
                </a:ext>
              </a:extLst>
            </p:cNvPr>
            <p:cNvSpPr txBox="1"/>
            <p:nvPr/>
          </p:nvSpPr>
          <p:spPr>
            <a:xfrm>
              <a:off x="6252273" y="4520588"/>
              <a:ext cx="1015580" cy="185783"/>
            </a:xfrm>
            <a:prstGeom prst="rect">
              <a:avLst/>
            </a:prstGeom>
            <a:noFill/>
          </p:spPr>
          <p:txBody>
            <a:bodyPr wrap="square" lIns="46828" tIns="23413" rIns="46828" bIns="23413" rtlCol="0">
              <a:spAutoFit/>
            </a:bodyPr>
            <a:lstStyle/>
            <a:p>
              <a:pPr defTabSz="468239">
                <a:defRPr/>
              </a:pPr>
              <a:r>
                <a:rPr lang="en-US" sz="900" b="1" kern="0">
                  <a:solidFill>
                    <a:schemeClr val="bg1"/>
                  </a:solidFill>
                  <a:latin typeface="Segoe UI" panose="020B0502040204020203" pitchFamily="34" charset="0"/>
                  <a:cs typeface="Segoe UI" panose="020B0502040204020203" pitchFamily="34" charset="0"/>
                </a:rPr>
                <a:t>Cybage Onsite</a:t>
              </a:r>
            </a:p>
          </p:txBody>
        </p:sp>
        <p:grpSp>
          <p:nvGrpSpPr>
            <p:cNvPr id="162" name="Group 161">
              <a:extLst>
                <a:ext uri="{FF2B5EF4-FFF2-40B4-BE49-F238E27FC236}">
                  <a16:creationId xmlns:a16="http://schemas.microsoft.com/office/drawing/2014/main" id="{DF8186B8-3406-923F-5F7D-B518383DB1C4}"/>
                </a:ext>
              </a:extLst>
            </p:cNvPr>
            <p:cNvGrpSpPr/>
            <p:nvPr/>
          </p:nvGrpSpPr>
          <p:grpSpPr>
            <a:xfrm>
              <a:off x="6008992" y="4495259"/>
              <a:ext cx="251830" cy="251830"/>
              <a:chOff x="4351242" y="781308"/>
              <a:chExt cx="251830" cy="251830"/>
            </a:xfrm>
          </p:grpSpPr>
          <p:sp>
            <p:nvSpPr>
              <p:cNvPr id="163" name="Oval 162">
                <a:extLst>
                  <a:ext uri="{FF2B5EF4-FFF2-40B4-BE49-F238E27FC236}">
                    <a16:creationId xmlns:a16="http://schemas.microsoft.com/office/drawing/2014/main" id="{E649130A-2F94-4848-D5DF-9340ED8059C6}"/>
                  </a:ext>
                </a:extLst>
              </p:cNvPr>
              <p:cNvSpPr/>
              <p:nvPr/>
            </p:nvSpPr>
            <p:spPr>
              <a:xfrm>
                <a:off x="4351242" y="781308"/>
                <a:ext cx="251830" cy="251830"/>
              </a:xfrm>
              <a:prstGeom prst="ellipse">
                <a:avLst/>
              </a:prstGeom>
              <a:solidFill>
                <a:srgbClr val="00B9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p>
            </p:txBody>
          </p:sp>
          <p:grpSp>
            <p:nvGrpSpPr>
              <p:cNvPr id="164" name="Group 163">
                <a:extLst>
                  <a:ext uri="{FF2B5EF4-FFF2-40B4-BE49-F238E27FC236}">
                    <a16:creationId xmlns:a16="http://schemas.microsoft.com/office/drawing/2014/main" id="{151EE9A7-C59C-31D5-5110-F953B55F3A74}"/>
                  </a:ext>
                </a:extLst>
              </p:cNvPr>
              <p:cNvGrpSpPr/>
              <p:nvPr/>
            </p:nvGrpSpPr>
            <p:grpSpPr>
              <a:xfrm>
                <a:off x="4413587" y="829737"/>
                <a:ext cx="127140" cy="150129"/>
                <a:chOff x="-628820" y="2803824"/>
                <a:chExt cx="353426" cy="417332"/>
              </a:xfrm>
              <a:solidFill>
                <a:schemeClr val="bg1"/>
              </a:solidFill>
            </p:grpSpPr>
            <p:sp>
              <p:nvSpPr>
                <p:cNvPr id="165" name="Freeform: Shape 164">
                  <a:extLst>
                    <a:ext uri="{FF2B5EF4-FFF2-40B4-BE49-F238E27FC236}">
                      <a16:creationId xmlns:a16="http://schemas.microsoft.com/office/drawing/2014/main" id="{142F2D34-A0BB-4DA8-9409-F1C6DA95C128}"/>
                    </a:ext>
                  </a:extLst>
                </p:cNvPr>
                <p:cNvSpPr/>
                <p:nvPr/>
              </p:nvSpPr>
              <p:spPr>
                <a:xfrm>
                  <a:off x="-554632" y="2803824"/>
                  <a:ext cx="203801" cy="203801"/>
                </a:xfrm>
                <a:custGeom>
                  <a:avLst/>
                  <a:gdLst>
                    <a:gd name="connsiteX0" fmla="*/ 204105 w 203800"/>
                    <a:gd name="connsiteY0" fmla="*/ 103020 h 203800"/>
                    <a:gd name="connsiteX1" fmla="*/ 103020 w 203800"/>
                    <a:gd name="connsiteY1" fmla="*/ 204105 h 203800"/>
                    <a:gd name="connsiteX2" fmla="*/ 1935 w 203800"/>
                    <a:gd name="connsiteY2" fmla="*/ 103020 h 203800"/>
                    <a:gd name="connsiteX3" fmla="*/ 103020 w 203800"/>
                    <a:gd name="connsiteY3" fmla="*/ 1935 h 203800"/>
                    <a:gd name="connsiteX4" fmla="*/ 204105 w 203800"/>
                    <a:gd name="connsiteY4" fmla="*/ 103020 h 20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00" h="203800">
                      <a:moveTo>
                        <a:pt x="204105" y="103020"/>
                      </a:moveTo>
                      <a:cubicBezTo>
                        <a:pt x="204105" y="158848"/>
                        <a:pt x="158848" y="204105"/>
                        <a:pt x="103020" y="204105"/>
                      </a:cubicBezTo>
                      <a:cubicBezTo>
                        <a:pt x="47192" y="204105"/>
                        <a:pt x="1935" y="158848"/>
                        <a:pt x="1935" y="103020"/>
                      </a:cubicBezTo>
                      <a:cubicBezTo>
                        <a:pt x="1935" y="47192"/>
                        <a:pt x="47192" y="1935"/>
                        <a:pt x="103020" y="1935"/>
                      </a:cubicBezTo>
                      <a:cubicBezTo>
                        <a:pt x="158848" y="1935"/>
                        <a:pt x="204105" y="47192"/>
                        <a:pt x="204105" y="103020"/>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sp>
              <p:nvSpPr>
                <p:cNvPr id="166" name="Freeform: Shape 165">
                  <a:extLst>
                    <a:ext uri="{FF2B5EF4-FFF2-40B4-BE49-F238E27FC236}">
                      <a16:creationId xmlns:a16="http://schemas.microsoft.com/office/drawing/2014/main" id="{8E69417F-E992-BC8A-233A-ED0783EDF965}"/>
                    </a:ext>
                  </a:extLst>
                </p:cNvPr>
                <p:cNvSpPr/>
                <p:nvPr/>
              </p:nvSpPr>
              <p:spPr>
                <a:xfrm>
                  <a:off x="-628820" y="3030254"/>
                  <a:ext cx="353426" cy="190902"/>
                </a:xfrm>
                <a:custGeom>
                  <a:avLst/>
                  <a:gdLst>
                    <a:gd name="connsiteX0" fmla="*/ 216376 w 353426"/>
                    <a:gd name="connsiteY0" fmla="*/ 1968 h 190901"/>
                    <a:gd name="connsiteX1" fmla="*/ 214945 w 353426"/>
                    <a:gd name="connsiteY1" fmla="*/ 1935 h 190901"/>
                    <a:gd name="connsiteX2" fmla="*/ 139469 w 353426"/>
                    <a:gd name="connsiteY2" fmla="*/ 1935 h 190901"/>
                    <a:gd name="connsiteX3" fmla="*/ 1960 w 353426"/>
                    <a:gd name="connsiteY3" fmla="*/ 144716 h 190901"/>
                    <a:gd name="connsiteX4" fmla="*/ 1994 w 353426"/>
                    <a:gd name="connsiteY4" fmla="*/ 146148 h 190901"/>
                    <a:gd name="connsiteX5" fmla="*/ 1994 w 353426"/>
                    <a:gd name="connsiteY5" fmla="*/ 167712 h 190901"/>
                    <a:gd name="connsiteX6" fmla="*/ 18166 w 353426"/>
                    <a:gd name="connsiteY6" fmla="*/ 190626 h 190901"/>
                    <a:gd name="connsiteX7" fmla="*/ 336247 w 353426"/>
                    <a:gd name="connsiteY7" fmla="*/ 190626 h 190901"/>
                    <a:gd name="connsiteX8" fmla="*/ 352420 w 353426"/>
                    <a:gd name="connsiteY8" fmla="*/ 167712 h 190901"/>
                    <a:gd name="connsiteX9" fmla="*/ 352420 w 353426"/>
                    <a:gd name="connsiteY9" fmla="*/ 146148 h 190901"/>
                    <a:gd name="connsiteX10" fmla="*/ 216376 w 353426"/>
                    <a:gd name="connsiteY10" fmla="*/ 1968 h 1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426" h="190901">
                      <a:moveTo>
                        <a:pt x="216376" y="1968"/>
                      </a:moveTo>
                      <a:cubicBezTo>
                        <a:pt x="215899" y="1955"/>
                        <a:pt x="215422" y="1943"/>
                        <a:pt x="214945" y="1935"/>
                      </a:cubicBezTo>
                      <a:lnTo>
                        <a:pt x="139469" y="1935"/>
                      </a:lnTo>
                      <a:cubicBezTo>
                        <a:pt x="62068" y="3390"/>
                        <a:pt x="505" y="67316"/>
                        <a:pt x="1960" y="144716"/>
                      </a:cubicBezTo>
                      <a:cubicBezTo>
                        <a:pt x="1968" y="145194"/>
                        <a:pt x="1981" y="145671"/>
                        <a:pt x="1994" y="146148"/>
                      </a:cubicBezTo>
                      <a:lnTo>
                        <a:pt x="1994" y="167712"/>
                      </a:lnTo>
                      <a:cubicBezTo>
                        <a:pt x="1994" y="178496"/>
                        <a:pt x="6036" y="190626"/>
                        <a:pt x="18166" y="190626"/>
                      </a:cubicBezTo>
                      <a:lnTo>
                        <a:pt x="336247" y="190626"/>
                      </a:lnTo>
                      <a:cubicBezTo>
                        <a:pt x="348377" y="190626"/>
                        <a:pt x="352420" y="178496"/>
                        <a:pt x="352420" y="167712"/>
                      </a:cubicBezTo>
                      <a:lnTo>
                        <a:pt x="352420" y="146148"/>
                      </a:lnTo>
                      <a:cubicBezTo>
                        <a:pt x="354667" y="68766"/>
                        <a:pt x="293759" y="4215"/>
                        <a:pt x="216376" y="1968"/>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grpSp>
        </p:grpSp>
      </p:grpSp>
      <p:grpSp>
        <p:nvGrpSpPr>
          <p:cNvPr id="167" name="Group 166">
            <a:extLst>
              <a:ext uri="{FF2B5EF4-FFF2-40B4-BE49-F238E27FC236}">
                <a16:creationId xmlns:a16="http://schemas.microsoft.com/office/drawing/2014/main" id="{88CEDA78-E169-724F-6127-28A1586A67F6}"/>
              </a:ext>
            </a:extLst>
          </p:cNvPr>
          <p:cNvGrpSpPr/>
          <p:nvPr/>
        </p:nvGrpSpPr>
        <p:grpSpPr>
          <a:xfrm>
            <a:off x="7517007" y="4857273"/>
            <a:ext cx="1267190" cy="251830"/>
            <a:chOff x="7702172" y="4495259"/>
            <a:chExt cx="1267190" cy="251830"/>
          </a:xfrm>
        </p:grpSpPr>
        <p:sp>
          <p:nvSpPr>
            <p:cNvPr id="168" name="TextBox 167">
              <a:extLst>
                <a:ext uri="{FF2B5EF4-FFF2-40B4-BE49-F238E27FC236}">
                  <a16:creationId xmlns:a16="http://schemas.microsoft.com/office/drawing/2014/main" id="{179F7D10-3DF4-7D28-8AD1-D864FBA4061E}"/>
                </a:ext>
              </a:extLst>
            </p:cNvPr>
            <p:cNvSpPr txBox="1"/>
            <p:nvPr/>
          </p:nvSpPr>
          <p:spPr>
            <a:xfrm>
              <a:off x="7951093" y="4520588"/>
              <a:ext cx="1018269" cy="185783"/>
            </a:xfrm>
            <a:prstGeom prst="rect">
              <a:avLst/>
            </a:prstGeom>
            <a:noFill/>
          </p:spPr>
          <p:txBody>
            <a:bodyPr wrap="square" lIns="46828" tIns="23413" rIns="46828" bIns="23413" rtlCol="0">
              <a:spAutoFit/>
            </a:bodyPr>
            <a:lstStyle/>
            <a:p>
              <a:pPr defTabSz="468239">
                <a:defRPr/>
              </a:pPr>
              <a:r>
                <a:rPr lang="en-US" sz="900" b="1" kern="0">
                  <a:solidFill>
                    <a:schemeClr val="bg1"/>
                  </a:solidFill>
                  <a:latin typeface="Segoe UI" panose="020B0502040204020203" pitchFamily="34" charset="0"/>
                  <a:cs typeface="Segoe UI" panose="020B0502040204020203" pitchFamily="34" charset="0"/>
                </a:rPr>
                <a:t>Cybage Offshore</a:t>
              </a:r>
            </a:p>
          </p:txBody>
        </p:sp>
        <p:grpSp>
          <p:nvGrpSpPr>
            <p:cNvPr id="169" name="Group 168">
              <a:extLst>
                <a:ext uri="{FF2B5EF4-FFF2-40B4-BE49-F238E27FC236}">
                  <a16:creationId xmlns:a16="http://schemas.microsoft.com/office/drawing/2014/main" id="{BF132FBC-5755-83C9-775B-ACC1B8D5AEAB}"/>
                </a:ext>
              </a:extLst>
            </p:cNvPr>
            <p:cNvGrpSpPr/>
            <p:nvPr/>
          </p:nvGrpSpPr>
          <p:grpSpPr>
            <a:xfrm>
              <a:off x="7702172" y="4495259"/>
              <a:ext cx="251830" cy="251830"/>
              <a:chOff x="5695415" y="3843686"/>
              <a:chExt cx="251830" cy="251830"/>
            </a:xfrm>
          </p:grpSpPr>
          <p:sp>
            <p:nvSpPr>
              <p:cNvPr id="170" name="Oval 169">
                <a:extLst>
                  <a:ext uri="{FF2B5EF4-FFF2-40B4-BE49-F238E27FC236}">
                    <a16:creationId xmlns:a16="http://schemas.microsoft.com/office/drawing/2014/main" id="{B81E97BA-9684-D070-7401-BB881E434C99}"/>
                  </a:ext>
                </a:extLst>
              </p:cNvPr>
              <p:cNvSpPr/>
              <p:nvPr/>
            </p:nvSpPr>
            <p:spPr>
              <a:xfrm>
                <a:off x="5695415" y="3843686"/>
                <a:ext cx="251830" cy="251830"/>
              </a:xfrm>
              <a:prstGeom prst="ellipse">
                <a:avLst/>
              </a:prstGeom>
              <a:solidFill>
                <a:srgbClr val="2B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p>
            </p:txBody>
          </p:sp>
          <p:grpSp>
            <p:nvGrpSpPr>
              <p:cNvPr id="171" name="Group 170">
                <a:extLst>
                  <a:ext uri="{FF2B5EF4-FFF2-40B4-BE49-F238E27FC236}">
                    <a16:creationId xmlns:a16="http://schemas.microsoft.com/office/drawing/2014/main" id="{65C7BD7D-1648-2CA1-D7F6-B7BD4335B5C3}"/>
                  </a:ext>
                </a:extLst>
              </p:cNvPr>
              <p:cNvGrpSpPr/>
              <p:nvPr/>
            </p:nvGrpSpPr>
            <p:grpSpPr>
              <a:xfrm>
                <a:off x="5757760" y="3892115"/>
                <a:ext cx="127140" cy="150129"/>
                <a:chOff x="-628820" y="2803824"/>
                <a:chExt cx="353426" cy="417332"/>
              </a:xfrm>
              <a:solidFill>
                <a:schemeClr val="bg1"/>
              </a:solidFill>
            </p:grpSpPr>
            <p:sp>
              <p:nvSpPr>
                <p:cNvPr id="172" name="Freeform: Shape 171">
                  <a:extLst>
                    <a:ext uri="{FF2B5EF4-FFF2-40B4-BE49-F238E27FC236}">
                      <a16:creationId xmlns:a16="http://schemas.microsoft.com/office/drawing/2014/main" id="{4387D278-00C2-52C5-7D4C-0C32E3A89FAE}"/>
                    </a:ext>
                  </a:extLst>
                </p:cNvPr>
                <p:cNvSpPr/>
                <p:nvPr/>
              </p:nvSpPr>
              <p:spPr>
                <a:xfrm>
                  <a:off x="-554632" y="2803824"/>
                  <a:ext cx="203801" cy="203801"/>
                </a:xfrm>
                <a:custGeom>
                  <a:avLst/>
                  <a:gdLst>
                    <a:gd name="connsiteX0" fmla="*/ 204105 w 203800"/>
                    <a:gd name="connsiteY0" fmla="*/ 103020 h 203800"/>
                    <a:gd name="connsiteX1" fmla="*/ 103020 w 203800"/>
                    <a:gd name="connsiteY1" fmla="*/ 204105 h 203800"/>
                    <a:gd name="connsiteX2" fmla="*/ 1935 w 203800"/>
                    <a:gd name="connsiteY2" fmla="*/ 103020 h 203800"/>
                    <a:gd name="connsiteX3" fmla="*/ 103020 w 203800"/>
                    <a:gd name="connsiteY3" fmla="*/ 1935 h 203800"/>
                    <a:gd name="connsiteX4" fmla="*/ 204105 w 203800"/>
                    <a:gd name="connsiteY4" fmla="*/ 103020 h 20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00" h="203800">
                      <a:moveTo>
                        <a:pt x="204105" y="103020"/>
                      </a:moveTo>
                      <a:cubicBezTo>
                        <a:pt x="204105" y="158848"/>
                        <a:pt x="158848" y="204105"/>
                        <a:pt x="103020" y="204105"/>
                      </a:cubicBezTo>
                      <a:cubicBezTo>
                        <a:pt x="47192" y="204105"/>
                        <a:pt x="1935" y="158848"/>
                        <a:pt x="1935" y="103020"/>
                      </a:cubicBezTo>
                      <a:cubicBezTo>
                        <a:pt x="1935" y="47192"/>
                        <a:pt x="47192" y="1935"/>
                        <a:pt x="103020" y="1935"/>
                      </a:cubicBezTo>
                      <a:cubicBezTo>
                        <a:pt x="158848" y="1935"/>
                        <a:pt x="204105" y="47192"/>
                        <a:pt x="204105" y="103020"/>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sp>
              <p:nvSpPr>
                <p:cNvPr id="173" name="Freeform: Shape 172">
                  <a:extLst>
                    <a:ext uri="{FF2B5EF4-FFF2-40B4-BE49-F238E27FC236}">
                      <a16:creationId xmlns:a16="http://schemas.microsoft.com/office/drawing/2014/main" id="{4AB1519B-C551-80EC-9374-B7484DEE7715}"/>
                    </a:ext>
                  </a:extLst>
                </p:cNvPr>
                <p:cNvSpPr/>
                <p:nvPr/>
              </p:nvSpPr>
              <p:spPr>
                <a:xfrm>
                  <a:off x="-628820" y="3030254"/>
                  <a:ext cx="353426" cy="190902"/>
                </a:xfrm>
                <a:custGeom>
                  <a:avLst/>
                  <a:gdLst>
                    <a:gd name="connsiteX0" fmla="*/ 216376 w 353426"/>
                    <a:gd name="connsiteY0" fmla="*/ 1968 h 190901"/>
                    <a:gd name="connsiteX1" fmla="*/ 214945 w 353426"/>
                    <a:gd name="connsiteY1" fmla="*/ 1935 h 190901"/>
                    <a:gd name="connsiteX2" fmla="*/ 139469 w 353426"/>
                    <a:gd name="connsiteY2" fmla="*/ 1935 h 190901"/>
                    <a:gd name="connsiteX3" fmla="*/ 1960 w 353426"/>
                    <a:gd name="connsiteY3" fmla="*/ 144716 h 190901"/>
                    <a:gd name="connsiteX4" fmla="*/ 1994 w 353426"/>
                    <a:gd name="connsiteY4" fmla="*/ 146148 h 190901"/>
                    <a:gd name="connsiteX5" fmla="*/ 1994 w 353426"/>
                    <a:gd name="connsiteY5" fmla="*/ 167712 h 190901"/>
                    <a:gd name="connsiteX6" fmla="*/ 18166 w 353426"/>
                    <a:gd name="connsiteY6" fmla="*/ 190626 h 190901"/>
                    <a:gd name="connsiteX7" fmla="*/ 336247 w 353426"/>
                    <a:gd name="connsiteY7" fmla="*/ 190626 h 190901"/>
                    <a:gd name="connsiteX8" fmla="*/ 352420 w 353426"/>
                    <a:gd name="connsiteY8" fmla="*/ 167712 h 190901"/>
                    <a:gd name="connsiteX9" fmla="*/ 352420 w 353426"/>
                    <a:gd name="connsiteY9" fmla="*/ 146148 h 190901"/>
                    <a:gd name="connsiteX10" fmla="*/ 216376 w 353426"/>
                    <a:gd name="connsiteY10" fmla="*/ 1968 h 1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426" h="190901">
                      <a:moveTo>
                        <a:pt x="216376" y="1968"/>
                      </a:moveTo>
                      <a:cubicBezTo>
                        <a:pt x="215899" y="1955"/>
                        <a:pt x="215422" y="1943"/>
                        <a:pt x="214945" y="1935"/>
                      </a:cubicBezTo>
                      <a:lnTo>
                        <a:pt x="139469" y="1935"/>
                      </a:lnTo>
                      <a:cubicBezTo>
                        <a:pt x="62068" y="3390"/>
                        <a:pt x="505" y="67316"/>
                        <a:pt x="1960" y="144716"/>
                      </a:cubicBezTo>
                      <a:cubicBezTo>
                        <a:pt x="1968" y="145194"/>
                        <a:pt x="1981" y="145671"/>
                        <a:pt x="1994" y="146148"/>
                      </a:cubicBezTo>
                      <a:lnTo>
                        <a:pt x="1994" y="167712"/>
                      </a:lnTo>
                      <a:cubicBezTo>
                        <a:pt x="1994" y="178496"/>
                        <a:pt x="6036" y="190626"/>
                        <a:pt x="18166" y="190626"/>
                      </a:cubicBezTo>
                      <a:lnTo>
                        <a:pt x="336247" y="190626"/>
                      </a:lnTo>
                      <a:cubicBezTo>
                        <a:pt x="348377" y="190626"/>
                        <a:pt x="352420" y="178496"/>
                        <a:pt x="352420" y="167712"/>
                      </a:cubicBezTo>
                      <a:lnTo>
                        <a:pt x="352420" y="146148"/>
                      </a:lnTo>
                      <a:cubicBezTo>
                        <a:pt x="354667" y="68766"/>
                        <a:pt x="293759" y="4215"/>
                        <a:pt x="216376" y="1968"/>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grpSp>
        </p:grpSp>
      </p:grpSp>
      <p:sp>
        <p:nvSpPr>
          <p:cNvPr id="175" name="TextBox 174">
            <a:extLst>
              <a:ext uri="{FF2B5EF4-FFF2-40B4-BE49-F238E27FC236}">
                <a16:creationId xmlns:a16="http://schemas.microsoft.com/office/drawing/2014/main" id="{D25E6BB9-57AC-4CDB-1AC8-3F39D385D67D}"/>
              </a:ext>
            </a:extLst>
          </p:cNvPr>
          <p:cNvSpPr txBox="1"/>
          <p:nvPr/>
        </p:nvSpPr>
        <p:spPr>
          <a:xfrm>
            <a:off x="5020612" y="4894962"/>
            <a:ext cx="1666201" cy="185783"/>
          </a:xfrm>
          <a:prstGeom prst="rect">
            <a:avLst/>
          </a:prstGeom>
          <a:noFill/>
        </p:spPr>
        <p:txBody>
          <a:bodyPr wrap="square" lIns="46828" tIns="23413" rIns="46828" bIns="23413" rtlCol="0" anchor="t">
            <a:spAutoFit/>
          </a:bodyPr>
          <a:lstStyle/>
          <a:p>
            <a:pPr defTabSz="468239">
              <a:defRPr/>
            </a:pPr>
            <a:r>
              <a:rPr lang="en-US" sz="900" b="1" kern="0">
                <a:solidFill>
                  <a:schemeClr val="bg1"/>
                </a:solidFill>
                <a:latin typeface="Segoe UI" panose="020B0502040204020203" pitchFamily="34" charset="0"/>
                <a:cs typeface="Segoe UI" panose="020B0502040204020203" pitchFamily="34" charset="0"/>
              </a:rPr>
              <a:t>Communications Group</a:t>
            </a:r>
          </a:p>
        </p:txBody>
      </p:sp>
      <p:grpSp>
        <p:nvGrpSpPr>
          <p:cNvPr id="176" name="Group 175">
            <a:extLst>
              <a:ext uri="{FF2B5EF4-FFF2-40B4-BE49-F238E27FC236}">
                <a16:creationId xmlns:a16="http://schemas.microsoft.com/office/drawing/2014/main" id="{D3E01104-D137-A2D2-4798-0EB434729DC7}"/>
              </a:ext>
            </a:extLst>
          </p:cNvPr>
          <p:cNvGrpSpPr/>
          <p:nvPr/>
        </p:nvGrpSpPr>
        <p:grpSpPr>
          <a:xfrm>
            <a:off x="4780323" y="4869633"/>
            <a:ext cx="251830" cy="251830"/>
            <a:chOff x="1914484" y="3833517"/>
            <a:chExt cx="251830" cy="251830"/>
          </a:xfrm>
        </p:grpSpPr>
        <p:sp>
          <p:nvSpPr>
            <p:cNvPr id="177" name="Oval 176">
              <a:extLst>
                <a:ext uri="{FF2B5EF4-FFF2-40B4-BE49-F238E27FC236}">
                  <a16:creationId xmlns:a16="http://schemas.microsoft.com/office/drawing/2014/main" id="{353E4A1D-4D54-F286-1C51-7261D7AC192E}"/>
                </a:ext>
              </a:extLst>
            </p:cNvPr>
            <p:cNvSpPr/>
            <p:nvPr/>
          </p:nvSpPr>
          <p:spPr>
            <a:xfrm>
              <a:off x="1914484" y="3833517"/>
              <a:ext cx="251830" cy="2518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p>
          </p:txBody>
        </p:sp>
        <p:grpSp>
          <p:nvGrpSpPr>
            <p:cNvPr id="178" name="Group 177">
              <a:extLst>
                <a:ext uri="{FF2B5EF4-FFF2-40B4-BE49-F238E27FC236}">
                  <a16:creationId xmlns:a16="http://schemas.microsoft.com/office/drawing/2014/main" id="{CA9BC7D4-FAD8-A023-CF6E-05B4BBF56811}"/>
                </a:ext>
              </a:extLst>
            </p:cNvPr>
            <p:cNvGrpSpPr/>
            <p:nvPr/>
          </p:nvGrpSpPr>
          <p:grpSpPr>
            <a:xfrm>
              <a:off x="1976829" y="3881946"/>
              <a:ext cx="127140" cy="150129"/>
              <a:chOff x="-628820" y="2803824"/>
              <a:chExt cx="353426" cy="417332"/>
            </a:xfrm>
            <a:solidFill>
              <a:schemeClr val="bg1"/>
            </a:solidFill>
          </p:grpSpPr>
          <p:sp>
            <p:nvSpPr>
              <p:cNvPr id="179" name="Freeform: Shape 178">
                <a:extLst>
                  <a:ext uri="{FF2B5EF4-FFF2-40B4-BE49-F238E27FC236}">
                    <a16:creationId xmlns:a16="http://schemas.microsoft.com/office/drawing/2014/main" id="{E9443745-F4DE-32BA-21FC-A4A5287114CD}"/>
                  </a:ext>
                </a:extLst>
              </p:cNvPr>
              <p:cNvSpPr/>
              <p:nvPr/>
            </p:nvSpPr>
            <p:spPr>
              <a:xfrm>
                <a:off x="-554632" y="2803824"/>
                <a:ext cx="203801" cy="203801"/>
              </a:xfrm>
              <a:custGeom>
                <a:avLst/>
                <a:gdLst>
                  <a:gd name="connsiteX0" fmla="*/ 204105 w 203800"/>
                  <a:gd name="connsiteY0" fmla="*/ 103020 h 203800"/>
                  <a:gd name="connsiteX1" fmla="*/ 103020 w 203800"/>
                  <a:gd name="connsiteY1" fmla="*/ 204105 h 203800"/>
                  <a:gd name="connsiteX2" fmla="*/ 1935 w 203800"/>
                  <a:gd name="connsiteY2" fmla="*/ 103020 h 203800"/>
                  <a:gd name="connsiteX3" fmla="*/ 103020 w 203800"/>
                  <a:gd name="connsiteY3" fmla="*/ 1935 h 203800"/>
                  <a:gd name="connsiteX4" fmla="*/ 204105 w 203800"/>
                  <a:gd name="connsiteY4" fmla="*/ 103020 h 20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00" h="203800">
                    <a:moveTo>
                      <a:pt x="204105" y="103020"/>
                    </a:moveTo>
                    <a:cubicBezTo>
                      <a:pt x="204105" y="158848"/>
                      <a:pt x="158848" y="204105"/>
                      <a:pt x="103020" y="204105"/>
                    </a:cubicBezTo>
                    <a:cubicBezTo>
                      <a:pt x="47192" y="204105"/>
                      <a:pt x="1935" y="158848"/>
                      <a:pt x="1935" y="103020"/>
                    </a:cubicBezTo>
                    <a:cubicBezTo>
                      <a:pt x="1935" y="47192"/>
                      <a:pt x="47192" y="1935"/>
                      <a:pt x="103020" y="1935"/>
                    </a:cubicBezTo>
                    <a:cubicBezTo>
                      <a:pt x="158848" y="1935"/>
                      <a:pt x="204105" y="47192"/>
                      <a:pt x="204105" y="103020"/>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sp>
            <p:nvSpPr>
              <p:cNvPr id="180" name="Freeform: Shape 179">
                <a:extLst>
                  <a:ext uri="{FF2B5EF4-FFF2-40B4-BE49-F238E27FC236}">
                    <a16:creationId xmlns:a16="http://schemas.microsoft.com/office/drawing/2014/main" id="{2D56923C-E0C9-45AF-7D1D-0C05857D8195}"/>
                  </a:ext>
                </a:extLst>
              </p:cNvPr>
              <p:cNvSpPr/>
              <p:nvPr/>
            </p:nvSpPr>
            <p:spPr>
              <a:xfrm>
                <a:off x="-628820" y="3030254"/>
                <a:ext cx="353426" cy="190902"/>
              </a:xfrm>
              <a:custGeom>
                <a:avLst/>
                <a:gdLst>
                  <a:gd name="connsiteX0" fmla="*/ 216376 w 353426"/>
                  <a:gd name="connsiteY0" fmla="*/ 1968 h 190901"/>
                  <a:gd name="connsiteX1" fmla="*/ 214945 w 353426"/>
                  <a:gd name="connsiteY1" fmla="*/ 1935 h 190901"/>
                  <a:gd name="connsiteX2" fmla="*/ 139469 w 353426"/>
                  <a:gd name="connsiteY2" fmla="*/ 1935 h 190901"/>
                  <a:gd name="connsiteX3" fmla="*/ 1960 w 353426"/>
                  <a:gd name="connsiteY3" fmla="*/ 144716 h 190901"/>
                  <a:gd name="connsiteX4" fmla="*/ 1994 w 353426"/>
                  <a:gd name="connsiteY4" fmla="*/ 146148 h 190901"/>
                  <a:gd name="connsiteX5" fmla="*/ 1994 w 353426"/>
                  <a:gd name="connsiteY5" fmla="*/ 167712 h 190901"/>
                  <a:gd name="connsiteX6" fmla="*/ 18166 w 353426"/>
                  <a:gd name="connsiteY6" fmla="*/ 190626 h 190901"/>
                  <a:gd name="connsiteX7" fmla="*/ 336247 w 353426"/>
                  <a:gd name="connsiteY7" fmla="*/ 190626 h 190901"/>
                  <a:gd name="connsiteX8" fmla="*/ 352420 w 353426"/>
                  <a:gd name="connsiteY8" fmla="*/ 167712 h 190901"/>
                  <a:gd name="connsiteX9" fmla="*/ 352420 w 353426"/>
                  <a:gd name="connsiteY9" fmla="*/ 146148 h 190901"/>
                  <a:gd name="connsiteX10" fmla="*/ 216376 w 353426"/>
                  <a:gd name="connsiteY10" fmla="*/ 1968 h 1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426" h="190901">
                    <a:moveTo>
                      <a:pt x="216376" y="1968"/>
                    </a:moveTo>
                    <a:cubicBezTo>
                      <a:pt x="215899" y="1955"/>
                      <a:pt x="215422" y="1943"/>
                      <a:pt x="214945" y="1935"/>
                    </a:cubicBezTo>
                    <a:lnTo>
                      <a:pt x="139469" y="1935"/>
                    </a:lnTo>
                    <a:cubicBezTo>
                      <a:pt x="62068" y="3390"/>
                      <a:pt x="505" y="67316"/>
                      <a:pt x="1960" y="144716"/>
                    </a:cubicBezTo>
                    <a:cubicBezTo>
                      <a:pt x="1968" y="145194"/>
                      <a:pt x="1981" y="145671"/>
                      <a:pt x="1994" y="146148"/>
                    </a:cubicBezTo>
                    <a:lnTo>
                      <a:pt x="1994" y="167712"/>
                    </a:lnTo>
                    <a:cubicBezTo>
                      <a:pt x="1994" y="178496"/>
                      <a:pt x="6036" y="190626"/>
                      <a:pt x="18166" y="190626"/>
                    </a:cubicBezTo>
                    <a:lnTo>
                      <a:pt x="336247" y="190626"/>
                    </a:lnTo>
                    <a:cubicBezTo>
                      <a:pt x="348377" y="190626"/>
                      <a:pt x="352420" y="178496"/>
                      <a:pt x="352420" y="167712"/>
                    </a:cubicBezTo>
                    <a:lnTo>
                      <a:pt x="352420" y="146148"/>
                    </a:lnTo>
                    <a:cubicBezTo>
                      <a:pt x="354667" y="68766"/>
                      <a:pt x="293759" y="4215"/>
                      <a:pt x="216376" y="1968"/>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grpSp>
      </p:grpSp>
      <p:grpSp>
        <p:nvGrpSpPr>
          <p:cNvPr id="181" name="Group 180">
            <a:extLst>
              <a:ext uri="{FF2B5EF4-FFF2-40B4-BE49-F238E27FC236}">
                <a16:creationId xmlns:a16="http://schemas.microsoft.com/office/drawing/2014/main" id="{DB5C2BCD-4B87-F6F3-B870-22AA018BD218}"/>
              </a:ext>
            </a:extLst>
          </p:cNvPr>
          <p:cNvGrpSpPr/>
          <p:nvPr/>
        </p:nvGrpSpPr>
        <p:grpSpPr>
          <a:xfrm>
            <a:off x="4363557" y="3225048"/>
            <a:ext cx="251830" cy="251830"/>
            <a:chOff x="5695415" y="3843686"/>
            <a:chExt cx="251830" cy="251830"/>
          </a:xfrm>
        </p:grpSpPr>
        <p:sp>
          <p:nvSpPr>
            <p:cNvPr id="182" name="Oval 181">
              <a:extLst>
                <a:ext uri="{FF2B5EF4-FFF2-40B4-BE49-F238E27FC236}">
                  <a16:creationId xmlns:a16="http://schemas.microsoft.com/office/drawing/2014/main" id="{CA20371C-4AAC-55E8-DD25-E6855E6D5505}"/>
                </a:ext>
              </a:extLst>
            </p:cNvPr>
            <p:cNvSpPr/>
            <p:nvPr/>
          </p:nvSpPr>
          <p:spPr>
            <a:xfrm>
              <a:off x="5695415" y="3843686"/>
              <a:ext cx="251830" cy="251830"/>
            </a:xfrm>
            <a:prstGeom prst="ellipse">
              <a:avLst/>
            </a:prstGeom>
            <a:solidFill>
              <a:srgbClr val="2B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p>
          </p:txBody>
        </p:sp>
        <p:grpSp>
          <p:nvGrpSpPr>
            <p:cNvPr id="183" name="Group 182">
              <a:extLst>
                <a:ext uri="{FF2B5EF4-FFF2-40B4-BE49-F238E27FC236}">
                  <a16:creationId xmlns:a16="http://schemas.microsoft.com/office/drawing/2014/main" id="{A3E85497-D522-86E2-E434-169EA328DACE}"/>
                </a:ext>
              </a:extLst>
            </p:cNvPr>
            <p:cNvGrpSpPr/>
            <p:nvPr/>
          </p:nvGrpSpPr>
          <p:grpSpPr>
            <a:xfrm>
              <a:off x="5757760" y="3892115"/>
              <a:ext cx="127140" cy="150129"/>
              <a:chOff x="-628820" y="2803824"/>
              <a:chExt cx="353426" cy="417332"/>
            </a:xfrm>
            <a:solidFill>
              <a:schemeClr val="bg1"/>
            </a:solidFill>
          </p:grpSpPr>
          <p:sp>
            <p:nvSpPr>
              <p:cNvPr id="184" name="Freeform: Shape 183">
                <a:extLst>
                  <a:ext uri="{FF2B5EF4-FFF2-40B4-BE49-F238E27FC236}">
                    <a16:creationId xmlns:a16="http://schemas.microsoft.com/office/drawing/2014/main" id="{5529B29F-3716-55B3-EB58-0D373EA08EBC}"/>
                  </a:ext>
                </a:extLst>
              </p:cNvPr>
              <p:cNvSpPr/>
              <p:nvPr/>
            </p:nvSpPr>
            <p:spPr>
              <a:xfrm>
                <a:off x="-554632" y="2803824"/>
                <a:ext cx="203801" cy="203801"/>
              </a:xfrm>
              <a:custGeom>
                <a:avLst/>
                <a:gdLst>
                  <a:gd name="connsiteX0" fmla="*/ 204105 w 203800"/>
                  <a:gd name="connsiteY0" fmla="*/ 103020 h 203800"/>
                  <a:gd name="connsiteX1" fmla="*/ 103020 w 203800"/>
                  <a:gd name="connsiteY1" fmla="*/ 204105 h 203800"/>
                  <a:gd name="connsiteX2" fmla="*/ 1935 w 203800"/>
                  <a:gd name="connsiteY2" fmla="*/ 103020 h 203800"/>
                  <a:gd name="connsiteX3" fmla="*/ 103020 w 203800"/>
                  <a:gd name="connsiteY3" fmla="*/ 1935 h 203800"/>
                  <a:gd name="connsiteX4" fmla="*/ 204105 w 203800"/>
                  <a:gd name="connsiteY4" fmla="*/ 103020 h 20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00" h="203800">
                    <a:moveTo>
                      <a:pt x="204105" y="103020"/>
                    </a:moveTo>
                    <a:cubicBezTo>
                      <a:pt x="204105" y="158848"/>
                      <a:pt x="158848" y="204105"/>
                      <a:pt x="103020" y="204105"/>
                    </a:cubicBezTo>
                    <a:cubicBezTo>
                      <a:pt x="47192" y="204105"/>
                      <a:pt x="1935" y="158848"/>
                      <a:pt x="1935" y="103020"/>
                    </a:cubicBezTo>
                    <a:cubicBezTo>
                      <a:pt x="1935" y="47192"/>
                      <a:pt x="47192" y="1935"/>
                      <a:pt x="103020" y="1935"/>
                    </a:cubicBezTo>
                    <a:cubicBezTo>
                      <a:pt x="158848" y="1935"/>
                      <a:pt x="204105" y="47192"/>
                      <a:pt x="204105" y="103020"/>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sp>
            <p:nvSpPr>
              <p:cNvPr id="185" name="Freeform: Shape 184">
                <a:extLst>
                  <a:ext uri="{FF2B5EF4-FFF2-40B4-BE49-F238E27FC236}">
                    <a16:creationId xmlns:a16="http://schemas.microsoft.com/office/drawing/2014/main" id="{915F02A9-867B-37C1-5F01-CED2C4FD8BFF}"/>
                  </a:ext>
                </a:extLst>
              </p:cNvPr>
              <p:cNvSpPr/>
              <p:nvPr/>
            </p:nvSpPr>
            <p:spPr>
              <a:xfrm>
                <a:off x="-628820" y="3030254"/>
                <a:ext cx="353426" cy="190902"/>
              </a:xfrm>
              <a:custGeom>
                <a:avLst/>
                <a:gdLst>
                  <a:gd name="connsiteX0" fmla="*/ 216376 w 353426"/>
                  <a:gd name="connsiteY0" fmla="*/ 1968 h 190901"/>
                  <a:gd name="connsiteX1" fmla="*/ 214945 w 353426"/>
                  <a:gd name="connsiteY1" fmla="*/ 1935 h 190901"/>
                  <a:gd name="connsiteX2" fmla="*/ 139469 w 353426"/>
                  <a:gd name="connsiteY2" fmla="*/ 1935 h 190901"/>
                  <a:gd name="connsiteX3" fmla="*/ 1960 w 353426"/>
                  <a:gd name="connsiteY3" fmla="*/ 144716 h 190901"/>
                  <a:gd name="connsiteX4" fmla="*/ 1994 w 353426"/>
                  <a:gd name="connsiteY4" fmla="*/ 146148 h 190901"/>
                  <a:gd name="connsiteX5" fmla="*/ 1994 w 353426"/>
                  <a:gd name="connsiteY5" fmla="*/ 167712 h 190901"/>
                  <a:gd name="connsiteX6" fmla="*/ 18166 w 353426"/>
                  <a:gd name="connsiteY6" fmla="*/ 190626 h 190901"/>
                  <a:gd name="connsiteX7" fmla="*/ 336247 w 353426"/>
                  <a:gd name="connsiteY7" fmla="*/ 190626 h 190901"/>
                  <a:gd name="connsiteX8" fmla="*/ 352420 w 353426"/>
                  <a:gd name="connsiteY8" fmla="*/ 167712 h 190901"/>
                  <a:gd name="connsiteX9" fmla="*/ 352420 w 353426"/>
                  <a:gd name="connsiteY9" fmla="*/ 146148 h 190901"/>
                  <a:gd name="connsiteX10" fmla="*/ 216376 w 353426"/>
                  <a:gd name="connsiteY10" fmla="*/ 1968 h 1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426" h="190901">
                    <a:moveTo>
                      <a:pt x="216376" y="1968"/>
                    </a:moveTo>
                    <a:cubicBezTo>
                      <a:pt x="215899" y="1955"/>
                      <a:pt x="215422" y="1943"/>
                      <a:pt x="214945" y="1935"/>
                    </a:cubicBezTo>
                    <a:lnTo>
                      <a:pt x="139469" y="1935"/>
                    </a:lnTo>
                    <a:cubicBezTo>
                      <a:pt x="62068" y="3390"/>
                      <a:pt x="505" y="67316"/>
                      <a:pt x="1960" y="144716"/>
                    </a:cubicBezTo>
                    <a:cubicBezTo>
                      <a:pt x="1968" y="145194"/>
                      <a:pt x="1981" y="145671"/>
                      <a:pt x="1994" y="146148"/>
                    </a:cubicBezTo>
                    <a:lnTo>
                      <a:pt x="1994" y="167712"/>
                    </a:lnTo>
                    <a:cubicBezTo>
                      <a:pt x="1994" y="178496"/>
                      <a:pt x="6036" y="190626"/>
                      <a:pt x="18166" y="190626"/>
                    </a:cubicBezTo>
                    <a:lnTo>
                      <a:pt x="336247" y="190626"/>
                    </a:lnTo>
                    <a:cubicBezTo>
                      <a:pt x="348377" y="190626"/>
                      <a:pt x="352420" y="178496"/>
                      <a:pt x="352420" y="167712"/>
                    </a:cubicBezTo>
                    <a:lnTo>
                      <a:pt x="352420" y="146148"/>
                    </a:lnTo>
                    <a:cubicBezTo>
                      <a:pt x="354667" y="68766"/>
                      <a:pt x="293759" y="4215"/>
                      <a:pt x="216376" y="1968"/>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grpSp>
      </p:grpSp>
      <p:grpSp>
        <p:nvGrpSpPr>
          <p:cNvPr id="186" name="Group 185">
            <a:extLst>
              <a:ext uri="{FF2B5EF4-FFF2-40B4-BE49-F238E27FC236}">
                <a16:creationId xmlns:a16="http://schemas.microsoft.com/office/drawing/2014/main" id="{56BB2882-1121-8C0B-02F4-6CA32E9C20AF}"/>
              </a:ext>
            </a:extLst>
          </p:cNvPr>
          <p:cNvGrpSpPr/>
          <p:nvPr/>
        </p:nvGrpSpPr>
        <p:grpSpPr>
          <a:xfrm>
            <a:off x="4379885" y="4131278"/>
            <a:ext cx="251830" cy="251830"/>
            <a:chOff x="5695415" y="3843686"/>
            <a:chExt cx="251830" cy="251830"/>
          </a:xfrm>
        </p:grpSpPr>
        <p:sp>
          <p:nvSpPr>
            <p:cNvPr id="187" name="Oval 186">
              <a:extLst>
                <a:ext uri="{FF2B5EF4-FFF2-40B4-BE49-F238E27FC236}">
                  <a16:creationId xmlns:a16="http://schemas.microsoft.com/office/drawing/2014/main" id="{CC1E9E17-39AB-3CCC-E479-6D45444AAB47}"/>
                </a:ext>
              </a:extLst>
            </p:cNvPr>
            <p:cNvSpPr/>
            <p:nvPr/>
          </p:nvSpPr>
          <p:spPr>
            <a:xfrm>
              <a:off x="5695415" y="3843686"/>
              <a:ext cx="251830" cy="251830"/>
            </a:xfrm>
            <a:prstGeom prst="ellipse">
              <a:avLst/>
            </a:prstGeom>
            <a:solidFill>
              <a:srgbClr val="2B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99"/>
            </a:p>
          </p:txBody>
        </p:sp>
        <p:grpSp>
          <p:nvGrpSpPr>
            <p:cNvPr id="188" name="Group 187">
              <a:extLst>
                <a:ext uri="{FF2B5EF4-FFF2-40B4-BE49-F238E27FC236}">
                  <a16:creationId xmlns:a16="http://schemas.microsoft.com/office/drawing/2014/main" id="{6316B611-8B44-92C6-4662-07325D996100}"/>
                </a:ext>
              </a:extLst>
            </p:cNvPr>
            <p:cNvGrpSpPr/>
            <p:nvPr/>
          </p:nvGrpSpPr>
          <p:grpSpPr>
            <a:xfrm>
              <a:off x="5757760" y="3892115"/>
              <a:ext cx="127140" cy="150129"/>
              <a:chOff x="-628820" y="2803824"/>
              <a:chExt cx="353426" cy="417332"/>
            </a:xfrm>
            <a:solidFill>
              <a:schemeClr val="bg1"/>
            </a:solidFill>
          </p:grpSpPr>
          <p:sp>
            <p:nvSpPr>
              <p:cNvPr id="189" name="Freeform: Shape 188">
                <a:extLst>
                  <a:ext uri="{FF2B5EF4-FFF2-40B4-BE49-F238E27FC236}">
                    <a16:creationId xmlns:a16="http://schemas.microsoft.com/office/drawing/2014/main" id="{25E6645C-CE12-C230-8185-304E34058650}"/>
                  </a:ext>
                </a:extLst>
              </p:cNvPr>
              <p:cNvSpPr/>
              <p:nvPr/>
            </p:nvSpPr>
            <p:spPr>
              <a:xfrm>
                <a:off x="-554632" y="2803824"/>
                <a:ext cx="203801" cy="203801"/>
              </a:xfrm>
              <a:custGeom>
                <a:avLst/>
                <a:gdLst>
                  <a:gd name="connsiteX0" fmla="*/ 204105 w 203800"/>
                  <a:gd name="connsiteY0" fmla="*/ 103020 h 203800"/>
                  <a:gd name="connsiteX1" fmla="*/ 103020 w 203800"/>
                  <a:gd name="connsiteY1" fmla="*/ 204105 h 203800"/>
                  <a:gd name="connsiteX2" fmla="*/ 1935 w 203800"/>
                  <a:gd name="connsiteY2" fmla="*/ 103020 h 203800"/>
                  <a:gd name="connsiteX3" fmla="*/ 103020 w 203800"/>
                  <a:gd name="connsiteY3" fmla="*/ 1935 h 203800"/>
                  <a:gd name="connsiteX4" fmla="*/ 204105 w 203800"/>
                  <a:gd name="connsiteY4" fmla="*/ 103020 h 20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00" h="203800">
                    <a:moveTo>
                      <a:pt x="204105" y="103020"/>
                    </a:moveTo>
                    <a:cubicBezTo>
                      <a:pt x="204105" y="158848"/>
                      <a:pt x="158848" y="204105"/>
                      <a:pt x="103020" y="204105"/>
                    </a:cubicBezTo>
                    <a:cubicBezTo>
                      <a:pt x="47192" y="204105"/>
                      <a:pt x="1935" y="158848"/>
                      <a:pt x="1935" y="103020"/>
                    </a:cubicBezTo>
                    <a:cubicBezTo>
                      <a:pt x="1935" y="47192"/>
                      <a:pt x="47192" y="1935"/>
                      <a:pt x="103020" y="1935"/>
                    </a:cubicBezTo>
                    <a:cubicBezTo>
                      <a:pt x="158848" y="1935"/>
                      <a:pt x="204105" y="47192"/>
                      <a:pt x="204105" y="103020"/>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sp>
            <p:nvSpPr>
              <p:cNvPr id="190" name="Freeform: Shape 189">
                <a:extLst>
                  <a:ext uri="{FF2B5EF4-FFF2-40B4-BE49-F238E27FC236}">
                    <a16:creationId xmlns:a16="http://schemas.microsoft.com/office/drawing/2014/main" id="{62C5D854-66CE-3C89-63B6-30681E65FDAA}"/>
                  </a:ext>
                </a:extLst>
              </p:cNvPr>
              <p:cNvSpPr/>
              <p:nvPr/>
            </p:nvSpPr>
            <p:spPr>
              <a:xfrm>
                <a:off x="-628820" y="3030254"/>
                <a:ext cx="353426" cy="190902"/>
              </a:xfrm>
              <a:custGeom>
                <a:avLst/>
                <a:gdLst>
                  <a:gd name="connsiteX0" fmla="*/ 216376 w 353426"/>
                  <a:gd name="connsiteY0" fmla="*/ 1968 h 190901"/>
                  <a:gd name="connsiteX1" fmla="*/ 214945 w 353426"/>
                  <a:gd name="connsiteY1" fmla="*/ 1935 h 190901"/>
                  <a:gd name="connsiteX2" fmla="*/ 139469 w 353426"/>
                  <a:gd name="connsiteY2" fmla="*/ 1935 h 190901"/>
                  <a:gd name="connsiteX3" fmla="*/ 1960 w 353426"/>
                  <a:gd name="connsiteY3" fmla="*/ 144716 h 190901"/>
                  <a:gd name="connsiteX4" fmla="*/ 1994 w 353426"/>
                  <a:gd name="connsiteY4" fmla="*/ 146148 h 190901"/>
                  <a:gd name="connsiteX5" fmla="*/ 1994 w 353426"/>
                  <a:gd name="connsiteY5" fmla="*/ 167712 h 190901"/>
                  <a:gd name="connsiteX6" fmla="*/ 18166 w 353426"/>
                  <a:gd name="connsiteY6" fmla="*/ 190626 h 190901"/>
                  <a:gd name="connsiteX7" fmla="*/ 336247 w 353426"/>
                  <a:gd name="connsiteY7" fmla="*/ 190626 h 190901"/>
                  <a:gd name="connsiteX8" fmla="*/ 352420 w 353426"/>
                  <a:gd name="connsiteY8" fmla="*/ 167712 h 190901"/>
                  <a:gd name="connsiteX9" fmla="*/ 352420 w 353426"/>
                  <a:gd name="connsiteY9" fmla="*/ 146148 h 190901"/>
                  <a:gd name="connsiteX10" fmla="*/ 216376 w 353426"/>
                  <a:gd name="connsiteY10" fmla="*/ 1968 h 1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426" h="190901">
                    <a:moveTo>
                      <a:pt x="216376" y="1968"/>
                    </a:moveTo>
                    <a:cubicBezTo>
                      <a:pt x="215899" y="1955"/>
                      <a:pt x="215422" y="1943"/>
                      <a:pt x="214945" y="1935"/>
                    </a:cubicBezTo>
                    <a:lnTo>
                      <a:pt x="139469" y="1935"/>
                    </a:lnTo>
                    <a:cubicBezTo>
                      <a:pt x="62068" y="3390"/>
                      <a:pt x="505" y="67316"/>
                      <a:pt x="1960" y="144716"/>
                    </a:cubicBezTo>
                    <a:cubicBezTo>
                      <a:pt x="1968" y="145194"/>
                      <a:pt x="1981" y="145671"/>
                      <a:pt x="1994" y="146148"/>
                    </a:cubicBezTo>
                    <a:lnTo>
                      <a:pt x="1994" y="167712"/>
                    </a:lnTo>
                    <a:cubicBezTo>
                      <a:pt x="1994" y="178496"/>
                      <a:pt x="6036" y="190626"/>
                      <a:pt x="18166" y="190626"/>
                    </a:cubicBezTo>
                    <a:lnTo>
                      <a:pt x="336247" y="190626"/>
                    </a:lnTo>
                    <a:cubicBezTo>
                      <a:pt x="348377" y="190626"/>
                      <a:pt x="352420" y="178496"/>
                      <a:pt x="352420" y="167712"/>
                    </a:cubicBezTo>
                    <a:lnTo>
                      <a:pt x="352420" y="146148"/>
                    </a:lnTo>
                    <a:cubicBezTo>
                      <a:pt x="354667" y="68766"/>
                      <a:pt x="293759" y="4215"/>
                      <a:pt x="216376" y="1968"/>
                    </a:cubicBezTo>
                    <a:close/>
                  </a:path>
                </a:pathLst>
              </a:custGeom>
              <a:grpFill/>
              <a:ln w="9525" cap="flat">
                <a:noFill/>
                <a:prstDash val="solid"/>
                <a:miter/>
              </a:ln>
            </p:spPr>
            <p:txBody>
              <a:bodyPr rtlCol="0" anchor="ctr"/>
              <a:lstStyle/>
              <a:p>
                <a:endParaRPr lang="en-US" sz="1999">
                  <a:latin typeface="Segoe UI" panose="020B0502040204020203" pitchFamily="34" charset="0"/>
                  <a:cs typeface="Segoe UI" panose="020B0502040204020203" pitchFamily="34" charset="0"/>
                </a:endParaRPr>
              </a:p>
            </p:txBody>
          </p:sp>
        </p:grpSp>
      </p:grpSp>
      <p:sp>
        <p:nvSpPr>
          <p:cNvPr id="191" name="TextBox 190">
            <a:extLst>
              <a:ext uri="{FF2B5EF4-FFF2-40B4-BE49-F238E27FC236}">
                <a16:creationId xmlns:a16="http://schemas.microsoft.com/office/drawing/2014/main" id="{E8DA6123-CFE3-C0D8-A6EF-8C941EF517C2}"/>
              </a:ext>
            </a:extLst>
          </p:cNvPr>
          <p:cNvSpPr txBox="1"/>
          <p:nvPr/>
        </p:nvSpPr>
        <p:spPr>
          <a:xfrm>
            <a:off x="888273" y="679599"/>
            <a:ext cx="2569552" cy="272770"/>
          </a:xfrm>
          <a:prstGeom prst="rect">
            <a:avLst/>
          </a:prstGeom>
          <a:noFill/>
          <a:ln w="19050" cap="flat" cmpd="sng" algn="ctr">
            <a:noFill/>
            <a:prstDash val="solid"/>
            <a:headEnd type="none" w="med" len="med"/>
            <a:tailEnd type="none" w="med" len="med"/>
          </a:ln>
          <a:effectLst/>
        </p:spPr>
        <p:txBody>
          <a:bodyPr vert="horz" wrap="square" lIns="68561" tIns="34280" rIns="68561" bIns="34280" numCol="1" rtlCol="0" anchor="ctr" anchorCtr="0" compatLnSpc="1">
            <a:prstTxWarp prst="textNoShape">
              <a:avLst/>
            </a:prstTxWarp>
          </a:bodyPr>
          <a:lstStyle/>
          <a:p>
            <a:pPr algn="ctr" defTabSz="468239" eaLnBrk="0" fontAlgn="base" hangingPunct="0">
              <a:spcBef>
                <a:spcPct val="0"/>
              </a:spcBef>
              <a:spcAft>
                <a:spcPct val="0"/>
              </a:spcAft>
              <a:defRPr/>
            </a:pPr>
            <a:r>
              <a:rPr lang="en-US" sz="800" b="1" kern="0">
                <a:solidFill>
                  <a:srgbClr val="262B48"/>
                </a:solidFill>
                <a:latin typeface="Segoe UI" panose="020B0502040204020203" pitchFamily="34" charset="0"/>
                <a:ea typeface="ＭＳ Ｐゴシック" pitchFamily="-12" charset="-128"/>
                <a:cs typeface="Segoe UI" panose="020B0502040204020203" pitchFamily="34" charset="0"/>
              </a:rPr>
              <a:t>TYPICAL COMMUNICATION STRUCTURE</a:t>
            </a:r>
          </a:p>
        </p:txBody>
      </p:sp>
    </p:spTree>
    <p:extLst>
      <p:ext uri="{BB962C8B-B14F-4D97-AF65-F5344CB8AC3E}">
        <p14:creationId xmlns:p14="http://schemas.microsoft.com/office/powerpoint/2010/main" val="408265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E9C12-CCC4-41F0-B794-392894F1648A}"/>
              </a:ext>
            </a:extLst>
          </p:cNvPr>
          <p:cNvSpPr>
            <a:spLocks noGrp="1"/>
          </p:cNvSpPr>
          <p:nvPr>
            <p:ph type="title"/>
          </p:nvPr>
        </p:nvSpPr>
        <p:spPr/>
        <p:txBody>
          <a:bodyPr>
            <a:normAutofit/>
          </a:bodyPr>
          <a:lstStyle/>
          <a:p>
            <a:r>
              <a:rPr lang="en-US"/>
              <a:t>Delivery Timelines</a:t>
            </a:r>
            <a:endParaRPr lang="en-US">
              <a:solidFill>
                <a:srgbClr val="FF0000"/>
              </a:solidFill>
            </a:endParaRPr>
          </a:p>
        </p:txBody>
      </p:sp>
      <p:sp>
        <p:nvSpPr>
          <p:cNvPr id="317" name="Freeform 81">
            <a:extLst>
              <a:ext uri="{FF2B5EF4-FFF2-40B4-BE49-F238E27FC236}">
                <a16:creationId xmlns:a16="http://schemas.microsoft.com/office/drawing/2014/main" id="{9BCC9339-9040-9D5C-1B45-0E7237E87649}"/>
              </a:ext>
            </a:extLst>
          </p:cNvPr>
          <p:cNvSpPr>
            <a:spLocks/>
          </p:cNvSpPr>
          <p:nvPr/>
        </p:nvSpPr>
        <p:spPr bwMode="auto">
          <a:xfrm>
            <a:off x="6878406" y="1960215"/>
            <a:ext cx="589010" cy="783577"/>
          </a:xfrm>
          <a:custGeom>
            <a:avLst/>
            <a:gdLst>
              <a:gd name="T0" fmla="*/ 491 w 491"/>
              <a:gd name="T1" fmla="*/ 0 h 672"/>
              <a:gd name="T2" fmla="*/ 161 w 491"/>
              <a:gd name="T3" fmla="*/ 274 h 672"/>
              <a:gd name="T4" fmla="*/ 122 w 491"/>
              <a:gd name="T5" fmla="*/ 307 h 672"/>
              <a:gd name="T6" fmla="*/ 0 w 491"/>
              <a:gd name="T7" fmla="*/ 307 h 672"/>
              <a:gd name="T8" fmla="*/ 0 w 491"/>
              <a:gd name="T9" fmla="*/ 366 h 672"/>
              <a:gd name="T10" fmla="*/ 122 w 491"/>
              <a:gd name="T11" fmla="*/ 366 h 672"/>
              <a:gd name="T12" fmla="*/ 161 w 491"/>
              <a:gd name="T13" fmla="*/ 398 h 672"/>
              <a:gd name="T14" fmla="*/ 491 w 491"/>
              <a:gd name="T15" fmla="*/ 672 h 672"/>
              <a:gd name="T16" fmla="*/ 491 w 491"/>
              <a:gd name="T17"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672">
                <a:moveTo>
                  <a:pt x="491" y="0"/>
                </a:moveTo>
                <a:cubicBezTo>
                  <a:pt x="327" y="0"/>
                  <a:pt x="190" y="118"/>
                  <a:pt x="161" y="274"/>
                </a:cubicBezTo>
                <a:cubicBezTo>
                  <a:pt x="158" y="293"/>
                  <a:pt x="141" y="307"/>
                  <a:pt x="122" y="307"/>
                </a:cubicBezTo>
                <a:cubicBezTo>
                  <a:pt x="0" y="307"/>
                  <a:pt x="0" y="307"/>
                  <a:pt x="0" y="307"/>
                </a:cubicBezTo>
                <a:cubicBezTo>
                  <a:pt x="0" y="366"/>
                  <a:pt x="0" y="366"/>
                  <a:pt x="0" y="366"/>
                </a:cubicBezTo>
                <a:cubicBezTo>
                  <a:pt x="122" y="366"/>
                  <a:pt x="122" y="366"/>
                  <a:pt x="122" y="366"/>
                </a:cubicBezTo>
                <a:cubicBezTo>
                  <a:pt x="141" y="366"/>
                  <a:pt x="158" y="379"/>
                  <a:pt x="161" y="398"/>
                </a:cubicBezTo>
                <a:cubicBezTo>
                  <a:pt x="190" y="554"/>
                  <a:pt x="327" y="672"/>
                  <a:pt x="491" y="672"/>
                </a:cubicBezTo>
                <a:cubicBezTo>
                  <a:pt x="491" y="0"/>
                  <a:pt x="491" y="0"/>
                  <a:pt x="491" y="0"/>
                </a:cubicBezTo>
              </a:path>
            </a:pathLst>
          </a:cu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318" name="TextBox 317">
            <a:extLst>
              <a:ext uri="{FF2B5EF4-FFF2-40B4-BE49-F238E27FC236}">
                <a16:creationId xmlns:a16="http://schemas.microsoft.com/office/drawing/2014/main" id="{E007DD19-6378-43CD-45CB-67A95104098C}"/>
              </a:ext>
            </a:extLst>
          </p:cNvPr>
          <p:cNvSpPr txBox="1"/>
          <p:nvPr/>
        </p:nvSpPr>
        <p:spPr>
          <a:xfrm>
            <a:off x="2616756" y="2944191"/>
            <a:ext cx="1631129" cy="190501"/>
          </a:xfrm>
          <a:prstGeom prst="rect">
            <a:avLst/>
          </a:prstGeom>
          <a:noFill/>
        </p:spPr>
        <p:txBody>
          <a:bodyPr wrap="square" rtlCol="0">
            <a:spAutoFit/>
          </a:bodyPr>
          <a:lstStyle/>
          <a:p>
            <a:endParaRPr lang="en-US" altLang="en-US" sz="638">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19" name="Freeform 71">
            <a:extLst>
              <a:ext uri="{FF2B5EF4-FFF2-40B4-BE49-F238E27FC236}">
                <a16:creationId xmlns:a16="http://schemas.microsoft.com/office/drawing/2014/main" id="{085BE663-1433-EA3D-5E49-82417009DDC6}"/>
              </a:ext>
            </a:extLst>
          </p:cNvPr>
          <p:cNvSpPr>
            <a:spLocks/>
          </p:cNvSpPr>
          <p:nvPr/>
        </p:nvSpPr>
        <p:spPr bwMode="auto">
          <a:xfrm>
            <a:off x="5651153" y="1958445"/>
            <a:ext cx="589010" cy="783577"/>
          </a:xfrm>
          <a:custGeom>
            <a:avLst/>
            <a:gdLst>
              <a:gd name="T0" fmla="*/ 491 w 491"/>
              <a:gd name="T1" fmla="*/ 0 h 672"/>
              <a:gd name="T2" fmla="*/ 161 w 491"/>
              <a:gd name="T3" fmla="*/ 274 h 672"/>
              <a:gd name="T4" fmla="*/ 122 w 491"/>
              <a:gd name="T5" fmla="*/ 307 h 672"/>
              <a:gd name="T6" fmla="*/ 0 w 491"/>
              <a:gd name="T7" fmla="*/ 307 h 672"/>
              <a:gd name="T8" fmla="*/ 0 w 491"/>
              <a:gd name="T9" fmla="*/ 366 h 672"/>
              <a:gd name="T10" fmla="*/ 122 w 491"/>
              <a:gd name="T11" fmla="*/ 366 h 672"/>
              <a:gd name="T12" fmla="*/ 161 w 491"/>
              <a:gd name="T13" fmla="*/ 398 h 672"/>
              <a:gd name="T14" fmla="*/ 491 w 491"/>
              <a:gd name="T15" fmla="*/ 672 h 672"/>
              <a:gd name="T16" fmla="*/ 491 w 491"/>
              <a:gd name="T17"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672">
                <a:moveTo>
                  <a:pt x="491" y="0"/>
                </a:moveTo>
                <a:cubicBezTo>
                  <a:pt x="327" y="0"/>
                  <a:pt x="190" y="118"/>
                  <a:pt x="161" y="274"/>
                </a:cubicBezTo>
                <a:cubicBezTo>
                  <a:pt x="158" y="293"/>
                  <a:pt x="141" y="307"/>
                  <a:pt x="122" y="307"/>
                </a:cubicBezTo>
                <a:cubicBezTo>
                  <a:pt x="0" y="307"/>
                  <a:pt x="0" y="307"/>
                  <a:pt x="0" y="307"/>
                </a:cubicBezTo>
                <a:cubicBezTo>
                  <a:pt x="0" y="366"/>
                  <a:pt x="0" y="366"/>
                  <a:pt x="0" y="366"/>
                </a:cubicBezTo>
                <a:cubicBezTo>
                  <a:pt x="122" y="366"/>
                  <a:pt x="122" y="366"/>
                  <a:pt x="122" y="366"/>
                </a:cubicBezTo>
                <a:cubicBezTo>
                  <a:pt x="141" y="366"/>
                  <a:pt x="158" y="379"/>
                  <a:pt x="161" y="398"/>
                </a:cubicBezTo>
                <a:cubicBezTo>
                  <a:pt x="190" y="554"/>
                  <a:pt x="327" y="672"/>
                  <a:pt x="491" y="672"/>
                </a:cubicBezTo>
                <a:cubicBezTo>
                  <a:pt x="491" y="0"/>
                  <a:pt x="491" y="0"/>
                  <a:pt x="491" y="0"/>
                </a:cubicBezTo>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1016648"/>
            <a:endParaRPr lang="en-US" sz="1200" b="1" kern="0">
              <a:solidFill>
                <a:schemeClr val="bg1"/>
              </a:solidFill>
              <a:latin typeface="Segoe UI" panose="020B0502040204020203" pitchFamily="34" charset="0"/>
              <a:cs typeface="Segoe UI" panose="020B0502040204020203" pitchFamily="34" charset="0"/>
            </a:endParaRPr>
          </a:p>
        </p:txBody>
      </p:sp>
      <p:sp>
        <p:nvSpPr>
          <p:cNvPr id="320" name="Freeform 72">
            <a:extLst>
              <a:ext uri="{FF2B5EF4-FFF2-40B4-BE49-F238E27FC236}">
                <a16:creationId xmlns:a16="http://schemas.microsoft.com/office/drawing/2014/main" id="{E505A3F4-7F28-00B3-2723-A15769E1C520}"/>
              </a:ext>
            </a:extLst>
          </p:cNvPr>
          <p:cNvSpPr>
            <a:spLocks noEditPoints="1"/>
          </p:cNvSpPr>
          <p:nvPr/>
        </p:nvSpPr>
        <p:spPr bwMode="auto">
          <a:xfrm>
            <a:off x="6271163" y="1960214"/>
            <a:ext cx="1196253" cy="780040"/>
          </a:xfrm>
          <a:custGeom>
            <a:avLst/>
            <a:gdLst>
              <a:gd name="T0" fmla="*/ 998 w 998"/>
              <a:gd name="T1" fmla="*/ 349 h 670"/>
              <a:gd name="T2" fmla="*/ 340 w 998"/>
              <a:gd name="T3" fmla="*/ 349 h 670"/>
              <a:gd name="T4" fmla="*/ 286 w 998"/>
              <a:gd name="T5" fmla="*/ 394 h 670"/>
              <a:gd name="T6" fmla="*/ 0 w 998"/>
              <a:gd name="T7" fmla="*/ 654 h 670"/>
              <a:gd name="T8" fmla="*/ 0 w 998"/>
              <a:gd name="T9" fmla="*/ 670 h 670"/>
              <a:gd name="T10" fmla="*/ 302 w 998"/>
              <a:gd name="T11" fmla="*/ 397 h 670"/>
              <a:gd name="T12" fmla="*/ 340 w 998"/>
              <a:gd name="T13" fmla="*/ 365 h 670"/>
              <a:gd name="T14" fmla="*/ 998 w 998"/>
              <a:gd name="T15" fmla="*/ 365 h 670"/>
              <a:gd name="T16" fmla="*/ 998 w 998"/>
              <a:gd name="T17" fmla="*/ 349 h 670"/>
              <a:gd name="T18" fmla="*/ 0 w 998"/>
              <a:gd name="T19" fmla="*/ 0 h 670"/>
              <a:gd name="T20" fmla="*/ 0 w 998"/>
              <a:gd name="T21" fmla="*/ 16 h 670"/>
              <a:gd name="T22" fmla="*/ 286 w 998"/>
              <a:gd name="T23" fmla="*/ 276 h 670"/>
              <a:gd name="T24" fmla="*/ 340 w 998"/>
              <a:gd name="T25" fmla="*/ 321 h 670"/>
              <a:gd name="T26" fmla="*/ 998 w 998"/>
              <a:gd name="T27" fmla="*/ 321 h 670"/>
              <a:gd name="T28" fmla="*/ 998 w 998"/>
              <a:gd name="T29" fmla="*/ 306 h 670"/>
              <a:gd name="T30" fmla="*/ 340 w 998"/>
              <a:gd name="T31" fmla="*/ 306 h 670"/>
              <a:gd name="T32" fmla="*/ 302 w 998"/>
              <a:gd name="T33" fmla="*/ 273 h 670"/>
              <a:gd name="T34" fmla="*/ 0 w 998"/>
              <a:gd name="T35"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8" h="670">
                <a:moveTo>
                  <a:pt x="998" y="349"/>
                </a:moveTo>
                <a:cubicBezTo>
                  <a:pt x="340" y="349"/>
                  <a:pt x="340" y="349"/>
                  <a:pt x="340" y="349"/>
                </a:cubicBezTo>
                <a:cubicBezTo>
                  <a:pt x="314" y="349"/>
                  <a:pt x="291" y="368"/>
                  <a:pt x="286" y="394"/>
                </a:cubicBezTo>
                <a:cubicBezTo>
                  <a:pt x="260" y="535"/>
                  <a:pt x="142" y="642"/>
                  <a:pt x="0" y="654"/>
                </a:cubicBezTo>
                <a:cubicBezTo>
                  <a:pt x="0" y="670"/>
                  <a:pt x="0" y="670"/>
                  <a:pt x="0" y="670"/>
                </a:cubicBezTo>
                <a:cubicBezTo>
                  <a:pt x="150" y="658"/>
                  <a:pt x="274" y="545"/>
                  <a:pt x="302" y="397"/>
                </a:cubicBezTo>
                <a:cubicBezTo>
                  <a:pt x="305" y="378"/>
                  <a:pt x="322" y="365"/>
                  <a:pt x="340" y="365"/>
                </a:cubicBezTo>
                <a:cubicBezTo>
                  <a:pt x="998" y="365"/>
                  <a:pt x="998" y="365"/>
                  <a:pt x="998" y="365"/>
                </a:cubicBezTo>
                <a:cubicBezTo>
                  <a:pt x="998" y="349"/>
                  <a:pt x="998" y="349"/>
                  <a:pt x="998" y="349"/>
                </a:cubicBezTo>
                <a:moveTo>
                  <a:pt x="0" y="0"/>
                </a:moveTo>
                <a:cubicBezTo>
                  <a:pt x="0" y="16"/>
                  <a:pt x="0" y="16"/>
                  <a:pt x="0" y="16"/>
                </a:cubicBezTo>
                <a:cubicBezTo>
                  <a:pt x="142" y="29"/>
                  <a:pt x="260" y="135"/>
                  <a:pt x="286" y="276"/>
                </a:cubicBezTo>
                <a:cubicBezTo>
                  <a:pt x="291" y="302"/>
                  <a:pt x="314" y="321"/>
                  <a:pt x="340" y="321"/>
                </a:cubicBezTo>
                <a:cubicBezTo>
                  <a:pt x="998" y="321"/>
                  <a:pt x="998" y="321"/>
                  <a:pt x="998" y="321"/>
                </a:cubicBezTo>
                <a:cubicBezTo>
                  <a:pt x="998" y="306"/>
                  <a:pt x="998" y="306"/>
                  <a:pt x="998" y="306"/>
                </a:cubicBezTo>
                <a:cubicBezTo>
                  <a:pt x="340" y="306"/>
                  <a:pt x="340" y="306"/>
                  <a:pt x="340" y="306"/>
                </a:cubicBezTo>
                <a:cubicBezTo>
                  <a:pt x="322" y="306"/>
                  <a:pt x="305" y="292"/>
                  <a:pt x="302" y="273"/>
                </a:cubicBezTo>
                <a:cubicBezTo>
                  <a:pt x="274" y="125"/>
                  <a:pt x="150" y="13"/>
                  <a:pt x="0" y="0"/>
                </a:cubicBezTo>
              </a:path>
            </a:pathLst>
          </a:custGeom>
          <a:solidFill>
            <a:srgbClr val="A7B9CD"/>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321" name="Freeform 73">
            <a:extLst>
              <a:ext uri="{FF2B5EF4-FFF2-40B4-BE49-F238E27FC236}">
                <a16:creationId xmlns:a16="http://schemas.microsoft.com/office/drawing/2014/main" id="{8D9B65D1-5E27-5F8E-2116-571AA507F488}"/>
              </a:ext>
            </a:extLst>
          </p:cNvPr>
          <p:cNvSpPr>
            <a:spLocks/>
          </p:cNvSpPr>
          <p:nvPr/>
        </p:nvSpPr>
        <p:spPr bwMode="auto">
          <a:xfrm>
            <a:off x="4445782" y="1958445"/>
            <a:ext cx="589010" cy="783577"/>
          </a:xfrm>
          <a:custGeom>
            <a:avLst/>
            <a:gdLst>
              <a:gd name="T0" fmla="*/ 492 w 492"/>
              <a:gd name="T1" fmla="*/ 0 h 672"/>
              <a:gd name="T2" fmla="*/ 161 w 492"/>
              <a:gd name="T3" fmla="*/ 274 h 672"/>
              <a:gd name="T4" fmla="*/ 123 w 492"/>
              <a:gd name="T5" fmla="*/ 307 h 672"/>
              <a:gd name="T6" fmla="*/ 0 w 492"/>
              <a:gd name="T7" fmla="*/ 307 h 672"/>
              <a:gd name="T8" fmla="*/ 0 w 492"/>
              <a:gd name="T9" fmla="*/ 366 h 672"/>
              <a:gd name="T10" fmla="*/ 123 w 492"/>
              <a:gd name="T11" fmla="*/ 366 h 672"/>
              <a:gd name="T12" fmla="*/ 161 w 492"/>
              <a:gd name="T13" fmla="*/ 398 h 672"/>
              <a:gd name="T14" fmla="*/ 492 w 492"/>
              <a:gd name="T15" fmla="*/ 672 h 672"/>
              <a:gd name="T16" fmla="*/ 492 w 492"/>
              <a:gd name="T17"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2" h="672">
                <a:moveTo>
                  <a:pt x="492" y="0"/>
                </a:moveTo>
                <a:cubicBezTo>
                  <a:pt x="327" y="0"/>
                  <a:pt x="190" y="118"/>
                  <a:pt x="161" y="274"/>
                </a:cubicBezTo>
                <a:cubicBezTo>
                  <a:pt x="158" y="293"/>
                  <a:pt x="142" y="307"/>
                  <a:pt x="123" y="307"/>
                </a:cubicBezTo>
                <a:cubicBezTo>
                  <a:pt x="0" y="307"/>
                  <a:pt x="0" y="307"/>
                  <a:pt x="0" y="307"/>
                </a:cubicBezTo>
                <a:cubicBezTo>
                  <a:pt x="0" y="366"/>
                  <a:pt x="0" y="366"/>
                  <a:pt x="0" y="366"/>
                </a:cubicBezTo>
                <a:cubicBezTo>
                  <a:pt x="123" y="366"/>
                  <a:pt x="123" y="366"/>
                  <a:pt x="123" y="366"/>
                </a:cubicBezTo>
                <a:cubicBezTo>
                  <a:pt x="142" y="366"/>
                  <a:pt x="158" y="379"/>
                  <a:pt x="161" y="398"/>
                </a:cubicBezTo>
                <a:cubicBezTo>
                  <a:pt x="190" y="554"/>
                  <a:pt x="327" y="672"/>
                  <a:pt x="492" y="672"/>
                </a:cubicBezTo>
                <a:cubicBezTo>
                  <a:pt x="492" y="0"/>
                  <a:pt x="492" y="0"/>
                  <a:pt x="492" y="0"/>
                </a:cubicBezTo>
              </a:path>
            </a:pathLst>
          </a:cu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322" name="Freeform 74">
            <a:extLst>
              <a:ext uri="{FF2B5EF4-FFF2-40B4-BE49-F238E27FC236}">
                <a16:creationId xmlns:a16="http://schemas.microsoft.com/office/drawing/2014/main" id="{A0102EBA-CA29-2DA3-5532-686F26EC1356}"/>
              </a:ext>
            </a:extLst>
          </p:cNvPr>
          <p:cNvSpPr>
            <a:spLocks noEditPoints="1"/>
          </p:cNvSpPr>
          <p:nvPr/>
        </p:nvSpPr>
        <p:spPr bwMode="auto">
          <a:xfrm>
            <a:off x="5063968" y="1960214"/>
            <a:ext cx="559832" cy="780040"/>
          </a:xfrm>
          <a:custGeom>
            <a:avLst/>
            <a:gdLst>
              <a:gd name="T0" fmla="*/ 467 w 467"/>
              <a:gd name="T1" fmla="*/ 349 h 670"/>
              <a:gd name="T2" fmla="*/ 341 w 467"/>
              <a:gd name="T3" fmla="*/ 349 h 670"/>
              <a:gd name="T4" fmla="*/ 286 w 467"/>
              <a:gd name="T5" fmla="*/ 394 h 670"/>
              <a:gd name="T6" fmla="*/ 0 w 467"/>
              <a:gd name="T7" fmla="*/ 654 h 670"/>
              <a:gd name="T8" fmla="*/ 0 w 467"/>
              <a:gd name="T9" fmla="*/ 670 h 670"/>
              <a:gd name="T10" fmla="*/ 302 w 467"/>
              <a:gd name="T11" fmla="*/ 397 h 670"/>
              <a:gd name="T12" fmla="*/ 341 w 467"/>
              <a:gd name="T13" fmla="*/ 365 h 670"/>
              <a:gd name="T14" fmla="*/ 467 w 467"/>
              <a:gd name="T15" fmla="*/ 365 h 670"/>
              <a:gd name="T16" fmla="*/ 467 w 467"/>
              <a:gd name="T17" fmla="*/ 349 h 670"/>
              <a:gd name="T18" fmla="*/ 0 w 467"/>
              <a:gd name="T19" fmla="*/ 0 h 670"/>
              <a:gd name="T20" fmla="*/ 0 w 467"/>
              <a:gd name="T21" fmla="*/ 16 h 670"/>
              <a:gd name="T22" fmla="*/ 286 w 467"/>
              <a:gd name="T23" fmla="*/ 276 h 670"/>
              <a:gd name="T24" fmla="*/ 341 w 467"/>
              <a:gd name="T25" fmla="*/ 321 h 670"/>
              <a:gd name="T26" fmla="*/ 467 w 467"/>
              <a:gd name="T27" fmla="*/ 321 h 670"/>
              <a:gd name="T28" fmla="*/ 467 w 467"/>
              <a:gd name="T29" fmla="*/ 306 h 670"/>
              <a:gd name="T30" fmla="*/ 341 w 467"/>
              <a:gd name="T31" fmla="*/ 306 h 670"/>
              <a:gd name="T32" fmla="*/ 302 w 467"/>
              <a:gd name="T33" fmla="*/ 273 h 670"/>
              <a:gd name="T34" fmla="*/ 0 w 467"/>
              <a:gd name="T35"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7" h="670">
                <a:moveTo>
                  <a:pt x="467" y="349"/>
                </a:moveTo>
                <a:cubicBezTo>
                  <a:pt x="341" y="349"/>
                  <a:pt x="341" y="349"/>
                  <a:pt x="341" y="349"/>
                </a:cubicBezTo>
                <a:cubicBezTo>
                  <a:pt x="314" y="349"/>
                  <a:pt x="291" y="368"/>
                  <a:pt x="286" y="394"/>
                </a:cubicBezTo>
                <a:cubicBezTo>
                  <a:pt x="260" y="535"/>
                  <a:pt x="143" y="642"/>
                  <a:pt x="0" y="654"/>
                </a:cubicBezTo>
                <a:cubicBezTo>
                  <a:pt x="0" y="670"/>
                  <a:pt x="0" y="670"/>
                  <a:pt x="0" y="670"/>
                </a:cubicBezTo>
                <a:cubicBezTo>
                  <a:pt x="150" y="658"/>
                  <a:pt x="274" y="545"/>
                  <a:pt x="302" y="397"/>
                </a:cubicBezTo>
                <a:cubicBezTo>
                  <a:pt x="305" y="378"/>
                  <a:pt x="322" y="365"/>
                  <a:pt x="341" y="365"/>
                </a:cubicBezTo>
                <a:cubicBezTo>
                  <a:pt x="467" y="365"/>
                  <a:pt x="467" y="365"/>
                  <a:pt x="467" y="365"/>
                </a:cubicBezTo>
                <a:cubicBezTo>
                  <a:pt x="467" y="349"/>
                  <a:pt x="467" y="349"/>
                  <a:pt x="467" y="349"/>
                </a:cubicBezTo>
                <a:moveTo>
                  <a:pt x="0" y="0"/>
                </a:moveTo>
                <a:cubicBezTo>
                  <a:pt x="0" y="16"/>
                  <a:pt x="0" y="16"/>
                  <a:pt x="0" y="16"/>
                </a:cubicBezTo>
                <a:cubicBezTo>
                  <a:pt x="143" y="29"/>
                  <a:pt x="260" y="135"/>
                  <a:pt x="286" y="276"/>
                </a:cubicBezTo>
                <a:cubicBezTo>
                  <a:pt x="291" y="302"/>
                  <a:pt x="314" y="321"/>
                  <a:pt x="341" y="321"/>
                </a:cubicBezTo>
                <a:cubicBezTo>
                  <a:pt x="467" y="321"/>
                  <a:pt x="467" y="321"/>
                  <a:pt x="467" y="321"/>
                </a:cubicBezTo>
                <a:cubicBezTo>
                  <a:pt x="467" y="306"/>
                  <a:pt x="467" y="306"/>
                  <a:pt x="467" y="306"/>
                </a:cubicBezTo>
                <a:cubicBezTo>
                  <a:pt x="341" y="306"/>
                  <a:pt x="341" y="306"/>
                  <a:pt x="341" y="306"/>
                </a:cubicBezTo>
                <a:cubicBezTo>
                  <a:pt x="322" y="306"/>
                  <a:pt x="305" y="292"/>
                  <a:pt x="302" y="273"/>
                </a:cubicBezTo>
                <a:cubicBezTo>
                  <a:pt x="274" y="125"/>
                  <a:pt x="150" y="13"/>
                  <a:pt x="0" y="0"/>
                </a:cubicBezTo>
              </a:path>
            </a:pathLst>
          </a:custGeom>
          <a:solidFill>
            <a:srgbClr val="A7B9CD"/>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323" name="Freeform 75">
            <a:extLst>
              <a:ext uri="{FF2B5EF4-FFF2-40B4-BE49-F238E27FC236}">
                <a16:creationId xmlns:a16="http://schemas.microsoft.com/office/drawing/2014/main" id="{3E2004BC-032D-5578-D9C3-13514A594D7A}"/>
              </a:ext>
            </a:extLst>
          </p:cNvPr>
          <p:cNvSpPr>
            <a:spLocks/>
          </p:cNvSpPr>
          <p:nvPr/>
        </p:nvSpPr>
        <p:spPr bwMode="auto">
          <a:xfrm>
            <a:off x="3240412" y="1958445"/>
            <a:ext cx="589010" cy="783577"/>
          </a:xfrm>
          <a:custGeom>
            <a:avLst/>
            <a:gdLst>
              <a:gd name="T0" fmla="*/ 491 w 491"/>
              <a:gd name="T1" fmla="*/ 0 h 672"/>
              <a:gd name="T2" fmla="*/ 160 w 491"/>
              <a:gd name="T3" fmla="*/ 274 h 672"/>
              <a:gd name="T4" fmla="*/ 122 w 491"/>
              <a:gd name="T5" fmla="*/ 307 h 672"/>
              <a:gd name="T6" fmla="*/ 0 w 491"/>
              <a:gd name="T7" fmla="*/ 307 h 672"/>
              <a:gd name="T8" fmla="*/ 0 w 491"/>
              <a:gd name="T9" fmla="*/ 366 h 672"/>
              <a:gd name="T10" fmla="*/ 122 w 491"/>
              <a:gd name="T11" fmla="*/ 366 h 672"/>
              <a:gd name="T12" fmla="*/ 160 w 491"/>
              <a:gd name="T13" fmla="*/ 398 h 672"/>
              <a:gd name="T14" fmla="*/ 491 w 491"/>
              <a:gd name="T15" fmla="*/ 672 h 672"/>
              <a:gd name="T16" fmla="*/ 491 w 491"/>
              <a:gd name="T17"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672">
                <a:moveTo>
                  <a:pt x="491" y="0"/>
                </a:moveTo>
                <a:cubicBezTo>
                  <a:pt x="326" y="0"/>
                  <a:pt x="189" y="118"/>
                  <a:pt x="160" y="274"/>
                </a:cubicBezTo>
                <a:cubicBezTo>
                  <a:pt x="157" y="293"/>
                  <a:pt x="141" y="307"/>
                  <a:pt x="122" y="307"/>
                </a:cubicBezTo>
                <a:cubicBezTo>
                  <a:pt x="0" y="307"/>
                  <a:pt x="0" y="307"/>
                  <a:pt x="0" y="307"/>
                </a:cubicBezTo>
                <a:cubicBezTo>
                  <a:pt x="0" y="366"/>
                  <a:pt x="0" y="366"/>
                  <a:pt x="0" y="366"/>
                </a:cubicBezTo>
                <a:cubicBezTo>
                  <a:pt x="122" y="366"/>
                  <a:pt x="122" y="366"/>
                  <a:pt x="122" y="366"/>
                </a:cubicBezTo>
                <a:cubicBezTo>
                  <a:pt x="141" y="366"/>
                  <a:pt x="157" y="379"/>
                  <a:pt x="160" y="398"/>
                </a:cubicBezTo>
                <a:cubicBezTo>
                  <a:pt x="189" y="554"/>
                  <a:pt x="326" y="672"/>
                  <a:pt x="491" y="672"/>
                </a:cubicBezTo>
                <a:cubicBezTo>
                  <a:pt x="491" y="0"/>
                  <a:pt x="491" y="0"/>
                  <a:pt x="491" y="0"/>
                </a:cubicBezTo>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1016648"/>
            <a:endParaRPr lang="en-US" sz="1200" b="1" kern="0">
              <a:solidFill>
                <a:schemeClr val="bg1"/>
              </a:solidFill>
              <a:latin typeface="Segoe UI" panose="020B0502040204020203" pitchFamily="34" charset="0"/>
              <a:cs typeface="Segoe UI" panose="020B0502040204020203" pitchFamily="34" charset="0"/>
            </a:endParaRPr>
          </a:p>
        </p:txBody>
      </p:sp>
      <p:sp>
        <p:nvSpPr>
          <p:cNvPr id="324" name="Freeform 76">
            <a:extLst>
              <a:ext uri="{FF2B5EF4-FFF2-40B4-BE49-F238E27FC236}">
                <a16:creationId xmlns:a16="http://schemas.microsoft.com/office/drawing/2014/main" id="{5DE19B91-9186-DA58-AD68-B3F140D1443A}"/>
              </a:ext>
            </a:extLst>
          </p:cNvPr>
          <p:cNvSpPr>
            <a:spLocks noEditPoints="1"/>
          </p:cNvSpPr>
          <p:nvPr/>
        </p:nvSpPr>
        <p:spPr bwMode="auto">
          <a:xfrm>
            <a:off x="3858597" y="1960214"/>
            <a:ext cx="559832" cy="780040"/>
          </a:xfrm>
          <a:custGeom>
            <a:avLst/>
            <a:gdLst>
              <a:gd name="T0" fmla="*/ 467 w 467"/>
              <a:gd name="T1" fmla="*/ 349 h 670"/>
              <a:gd name="T2" fmla="*/ 341 w 467"/>
              <a:gd name="T3" fmla="*/ 349 h 670"/>
              <a:gd name="T4" fmla="*/ 287 w 467"/>
              <a:gd name="T5" fmla="*/ 394 h 670"/>
              <a:gd name="T6" fmla="*/ 0 w 467"/>
              <a:gd name="T7" fmla="*/ 654 h 670"/>
              <a:gd name="T8" fmla="*/ 0 w 467"/>
              <a:gd name="T9" fmla="*/ 670 h 670"/>
              <a:gd name="T10" fmla="*/ 302 w 467"/>
              <a:gd name="T11" fmla="*/ 397 h 670"/>
              <a:gd name="T12" fmla="*/ 341 w 467"/>
              <a:gd name="T13" fmla="*/ 365 h 670"/>
              <a:gd name="T14" fmla="*/ 467 w 467"/>
              <a:gd name="T15" fmla="*/ 365 h 670"/>
              <a:gd name="T16" fmla="*/ 467 w 467"/>
              <a:gd name="T17" fmla="*/ 349 h 670"/>
              <a:gd name="T18" fmla="*/ 0 w 467"/>
              <a:gd name="T19" fmla="*/ 0 h 670"/>
              <a:gd name="T20" fmla="*/ 0 w 467"/>
              <a:gd name="T21" fmla="*/ 16 h 670"/>
              <a:gd name="T22" fmla="*/ 287 w 467"/>
              <a:gd name="T23" fmla="*/ 276 h 670"/>
              <a:gd name="T24" fmla="*/ 341 w 467"/>
              <a:gd name="T25" fmla="*/ 321 h 670"/>
              <a:gd name="T26" fmla="*/ 467 w 467"/>
              <a:gd name="T27" fmla="*/ 321 h 670"/>
              <a:gd name="T28" fmla="*/ 467 w 467"/>
              <a:gd name="T29" fmla="*/ 306 h 670"/>
              <a:gd name="T30" fmla="*/ 341 w 467"/>
              <a:gd name="T31" fmla="*/ 306 h 670"/>
              <a:gd name="T32" fmla="*/ 302 w 467"/>
              <a:gd name="T33" fmla="*/ 273 h 670"/>
              <a:gd name="T34" fmla="*/ 0 w 467"/>
              <a:gd name="T35"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7" h="670">
                <a:moveTo>
                  <a:pt x="467" y="349"/>
                </a:moveTo>
                <a:cubicBezTo>
                  <a:pt x="341" y="349"/>
                  <a:pt x="341" y="349"/>
                  <a:pt x="341" y="349"/>
                </a:cubicBezTo>
                <a:cubicBezTo>
                  <a:pt x="314" y="349"/>
                  <a:pt x="292" y="368"/>
                  <a:pt x="287" y="394"/>
                </a:cubicBezTo>
                <a:cubicBezTo>
                  <a:pt x="261" y="535"/>
                  <a:pt x="143" y="642"/>
                  <a:pt x="0" y="654"/>
                </a:cubicBezTo>
                <a:cubicBezTo>
                  <a:pt x="0" y="670"/>
                  <a:pt x="0" y="670"/>
                  <a:pt x="0" y="670"/>
                </a:cubicBezTo>
                <a:cubicBezTo>
                  <a:pt x="150" y="658"/>
                  <a:pt x="275" y="545"/>
                  <a:pt x="302" y="397"/>
                </a:cubicBezTo>
                <a:cubicBezTo>
                  <a:pt x="306" y="378"/>
                  <a:pt x="322" y="365"/>
                  <a:pt x="341" y="365"/>
                </a:cubicBezTo>
                <a:cubicBezTo>
                  <a:pt x="467" y="365"/>
                  <a:pt x="467" y="365"/>
                  <a:pt x="467" y="365"/>
                </a:cubicBezTo>
                <a:cubicBezTo>
                  <a:pt x="467" y="349"/>
                  <a:pt x="467" y="349"/>
                  <a:pt x="467" y="349"/>
                </a:cubicBezTo>
                <a:moveTo>
                  <a:pt x="0" y="0"/>
                </a:moveTo>
                <a:cubicBezTo>
                  <a:pt x="0" y="16"/>
                  <a:pt x="0" y="16"/>
                  <a:pt x="0" y="16"/>
                </a:cubicBezTo>
                <a:cubicBezTo>
                  <a:pt x="143" y="29"/>
                  <a:pt x="261" y="135"/>
                  <a:pt x="287" y="276"/>
                </a:cubicBezTo>
                <a:cubicBezTo>
                  <a:pt x="292" y="302"/>
                  <a:pt x="314" y="321"/>
                  <a:pt x="341" y="321"/>
                </a:cubicBezTo>
                <a:cubicBezTo>
                  <a:pt x="467" y="321"/>
                  <a:pt x="467" y="321"/>
                  <a:pt x="467" y="321"/>
                </a:cubicBezTo>
                <a:cubicBezTo>
                  <a:pt x="467" y="306"/>
                  <a:pt x="467" y="306"/>
                  <a:pt x="467" y="306"/>
                </a:cubicBezTo>
                <a:cubicBezTo>
                  <a:pt x="341" y="306"/>
                  <a:pt x="341" y="306"/>
                  <a:pt x="341" y="306"/>
                </a:cubicBezTo>
                <a:cubicBezTo>
                  <a:pt x="322" y="306"/>
                  <a:pt x="306" y="292"/>
                  <a:pt x="302" y="273"/>
                </a:cubicBezTo>
                <a:cubicBezTo>
                  <a:pt x="275" y="125"/>
                  <a:pt x="150" y="13"/>
                  <a:pt x="0" y="0"/>
                </a:cubicBezTo>
              </a:path>
            </a:pathLst>
          </a:custGeom>
          <a:solidFill>
            <a:srgbClr val="A7B9CD"/>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325" name="Freeform 77">
            <a:extLst>
              <a:ext uri="{FF2B5EF4-FFF2-40B4-BE49-F238E27FC236}">
                <a16:creationId xmlns:a16="http://schemas.microsoft.com/office/drawing/2014/main" id="{FD31D455-5DC3-54B3-402A-8F6E948B1518}"/>
              </a:ext>
            </a:extLst>
          </p:cNvPr>
          <p:cNvSpPr>
            <a:spLocks/>
          </p:cNvSpPr>
          <p:nvPr/>
        </p:nvSpPr>
        <p:spPr bwMode="auto">
          <a:xfrm>
            <a:off x="2035040" y="1958445"/>
            <a:ext cx="589010" cy="783577"/>
          </a:xfrm>
          <a:custGeom>
            <a:avLst/>
            <a:gdLst>
              <a:gd name="T0" fmla="*/ 491 w 491"/>
              <a:gd name="T1" fmla="*/ 0 h 672"/>
              <a:gd name="T2" fmla="*/ 161 w 491"/>
              <a:gd name="T3" fmla="*/ 274 h 672"/>
              <a:gd name="T4" fmla="*/ 122 w 491"/>
              <a:gd name="T5" fmla="*/ 307 h 672"/>
              <a:gd name="T6" fmla="*/ 0 w 491"/>
              <a:gd name="T7" fmla="*/ 307 h 672"/>
              <a:gd name="T8" fmla="*/ 0 w 491"/>
              <a:gd name="T9" fmla="*/ 366 h 672"/>
              <a:gd name="T10" fmla="*/ 122 w 491"/>
              <a:gd name="T11" fmla="*/ 366 h 672"/>
              <a:gd name="T12" fmla="*/ 161 w 491"/>
              <a:gd name="T13" fmla="*/ 398 h 672"/>
              <a:gd name="T14" fmla="*/ 491 w 491"/>
              <a:gd name="T15" fmla="*/ 672 h 672"/>
              <a:gd name="T16" fmla="*/ 491 w 491"/>
              <a:gd name="T17"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672">
                <a:moveTo>
                  <a:pt x="491" y="0"/>
                </a:moveTo>
                <a:cubicBezTo>
                  <a:pt x="326" y="0"/>
                  <a:pt x="190" y="118"/>
                  <a:pt x="161" y="274"/>
                </a:cubicBezTo>
                <a:cubicBezTo>
                  <a:pt x="157" y="293"/>
                  <a:pt x="141" y="307"/>
                  <a:pt x="122" y="307"/>
                </a:cubicBezTo>
                <a:cubicBezTo>
                  <a:pt x="0" y="307"/>
                  <a:pt x="0" y="307"/>
                  <a:pt x="0" y="307"/>
                </a:cubicBezTo>
                <a:cubicBezTo>
                  <a:pt x="0" y="366"/>
                  <a:pt x="0" y="366"/>
                  <a:pt x="0" y="366"/>
                </a:cubicBezTo>
                <a:cubicBezTo>
                  <a:pt x="122" y="366"/>
                  <a:pt x="122" y="366"/>
                  <a:pt x="122" y="366"/>
                </a:cubicBezTo>
                <a:cubicBezTo>
                  <a:pt x="141" y="366"/>
                  <a:pt x="157" y="379"/>
                  <a:pt x="161" y="398"/>
                </a:cubicBezTo>
                <a:cubicBezTo>
                  <a:pt x="190" y="554"/>
                  <a:pt x="326" y="672"/>
                  <a:pt x="491" y="672"/>
                </a:cubicBezTo>
                <a:cubicBezTo>
                  <a:pt x="491" y="0"/>
                  <a:pt x="491" y="0"/>
                  <a:pt x="491" y="0"/>
                </a:cubicBezTo>
              </a:path>
            </a:pathLst>
          </a:cu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326" name="Freeform 78">
            <a:extLst>
              <a:ext uri="{FF2B5EF4-FFF2-40B4-BE49-F238E27FC236}">
                <a16:creationId xmlns:a16="http://schemas.microsoft.com/office/drawing/2014/main" id="{26E6B480-E99D-DF05-5785-547F6E0FBD45}"/>
              </a:ext>
            </a:extLst>
          </p:cNvPr>
          <p:cNvSpPr>
            <a:spLocks noEditPoints="1"/>
          </p:cNvSpPr>
          <p:nvPr/>
        </p:nvSpPr>
        <p:spPr bwMode="auto">
          <a:xfrm>
            <a:off x="2651403" y="1960214"/>
            <a:ext cx="559832" cy="780040"/>
          </a:xfrm>
          <a:custGeom>
            <a:avLst/>
            <a:gdLst>
              <a:gd name="T0" fmla="*/ 467 w 467"/>
              <a:gd name="T1" fmla="*/ 349 h 670"/>
              <a:gd name="T2" fmla="*/ 341 w 467"/>
              <a:gd name="T3" fmla="*/ 349 h 670"/>
              <a:gd name="T4" fmla="*/ 287 w 467"/>
              <a:gd name="T5" fmla="*/ 394 h 670"/>
              <a:gd name="T6" fmla="*/ 0 w 467"/>
              <a:gd name="T7" fmla="*/ 654 h 670"/>
              <a:gd name="T8" fmla="*/ 0 w 467"/>
              <a:gd name="T9" fmla="*/ 670 h 670"/>
              <a:gd name="T10" fmla="*/ 302 w 467"/>
              <a:gd name="T11" fmla="*/ 397 h 670"/>
              <a:gd name="T12" fmla="*/ 341 w 467"/>
              <a:gd name="T13" fmla="*/ 365 h 670"/>
              <a:gd name="T14" fmla="*/ 467 w 467"/>
              <a:gd name="T15" fmla="*/ 365 h 670"/>
              <a:gd name="T16" fmla="*/ 467 w 467"/>
              <a:gd name="T17" fmla="*/ 349 h 670"/>
              <a:gd name="T18" fmla="*/ 0 w 467"/>
              <a:gd name="T19" fmla="*/ 0 h 670"/>
              <a:gd name="T20" fmla="*/ 0 w 467"/>
              <a:gd name="T21" fmla="*/ 16 h 670"/>
              <a:gd name="T22" fmla="*/ 287 w 467"/>
              <a:gd name="T23" fmla="*/ 276 h 670"/>
              <a:gd name="T24" fmla="*/ 341 w 467"/>
              <a:gd name="T25" fmla="*/ 321 h 670"/>
              <a:gd name="T26" fmla="*/ 467 w 467"/>
              <a:gd name="T27" fmla="*/ 321 h 670"/>
              <a:gd name="T28" fmla="*/ 467 w 467"/>
              <a:gd name="T29" fmla="*/ 306 h 670"/>
              <a:gd name="T30" fmla="*/ 341 w 467"/>
              <a:gd name="T31" fmla="*/ 306 h 670"/>
              <a:gd name="T32" fmla="*/ 302 w 467"/>
              <a:gd name="T33" fmla="*/ 273 h 670"/>
              <a:gd name="T34" fmla="*/ 0 w 467"/>
              <a:gd name="T35"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7" h="670">
                <a:moveTo>
                  <a:pt x="467" y="349"/>
                </a:moveTo>
                <a:cubicBezTo>
                  <a:pt x="341" y="349"/>
                  <a:pt x="341" y="349"/>
                  <a:pt x="341" y="349"/>
                </a:cubicBezTo>
                <a:cubicBezTo>
                  <a:pt x="315" y="349"/>
                  <a:pt x="292" y="368"/>
                  <a:pt x="287" y="394"/>
                </a:cubicBezTo>
                <a:cubicBezTo>
                  <a:pt x="261" y="535"/>
                  <a:pt x="143" y="642"/>
                  <a:pt x="0" y="654"/>
                </a:cubicBezTo>
                <a:cubicBezTo>
                  <a:pt x="0" y="670"/>
                  <a:pt x="0" y="670"/>
                  <a:pt x="0" y="670"/>
                </a:cubicBezTo>
                <a:cubicBezTo>
                  <a:pt x="151" y="658"/>
                  <a:pt x="275" y="545"/>
                  <a:pt x="302" y="397"/>
                </a:cubicBezTo>
                <a:cubicBezTo>
                  <a:pt x="306" y="378"/>
                  <a:pt x="322" y="365"/>
                  <a:pt x="341" y="365"/>
                </a:cubicBezTo>
                <a:cubicBezTo>
                  <a:pt x="467" y="365"/>
                  <a:pt x="467" y="365"/>
                  <a:pt x="467" y="365"/>
                </a:cubicBezTo>
                <a:cubicBezTo>
                  <a:pt x="467" y="349"/>
                  <a:pt x="467" y="349"/>
                  <a:pt x="467" y="349"/>
                </a:cubicBezTo>
                <a:moveTo>
                  <a:pt x="0" y="0"/>
                </a:moveTo>
                <a:cubicBezTo>
                  <a:pt x="0" y="16"/>
                  <a:pt x="0" y="16"/>
                  <a:pt x="0" y="16"/>
                </a:cubicBezTo>
                <a:cubicBezTo>
                  <a:pt x="143" y="29"/>
                  <a:pt x="261" y="135"/>
                  <a:pt x="287" y="276"/>
                </a:cubicBezTo>
                <a:cubicBezTo>
                  <a:pt x="292" y="302"/>
                  <a:pt x="315" y="321"/>
                  <a:pt x="341" y="321"/>
                </a:cubicBezTo>
                <a:cubicBezTo>
                  <a:pt x="467" y="321"/>
                  <a:pt x="467" y="321"/>
                  <a:pt x="467" y="321"/>
                </a:cubicBezTo>
                <a:cubicBezTo>
                  <a:pt x="467" y="306"/>
                  <a:pt x="467" y="306"/>
                  <a:pt x="467" y="306"/>
                </a:cubicBezTo>
                <a:cubicBezTo>
                  <a:pt x="341" y="306"/>
                  <a:pt x="341" y="306"/>
                  <a:pt x="341" y="306"/>
                </a:cubicBezTo>
                <a:cubicBezTo>
                  <a:pt x="322" y="306"/>
                  <a:pt x="306" y="292"/>
                  <a:pt x="302" y="273"/>
                </a:cubicBezTo>
                <a:cubicBezTo>
                  <a:pt x="275" y="125"/>
                  <a:pt x="151" y="13"/>
                  <a:pt x="0" y="0"/>
                </a:cubicBezTo>
              </a:path>
            </a:pathLst>
          </a:custGeom>
          <a:solidFill>
            <a:srgbClr val="A7B9CD"/>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327" name="Freeform 79">
            <a:extLst>
              <a:ext uri="{FF2B5EF4-FFF2-40B4-BE49-F238E27FC236}">
                <a16:creationId xmlns:a16="http://schemas.microsoft.com/office/drawing/2014/main" id="{7DCB7C68-0AC5-13AE-EF8C-3B35EF9AAEFA}"/>
              </a:ext>
            </a:extLst>
          </p:cNvPr>
          <p:cNvSpPr>
            <a:spLocks/>
          </p:cNvSpPr>
          <p:nvPr/>
        </p:nvSpPr>
        <p:spPr bwMode="auto">
          <a:xfrm>
            <a:off x="827845" y="1958445"/>
            <a:ext cx="589010" cy="783577"/>
          </a:xfrm>
          <a:custGeom>
            <a:avLst/>
            <a:gdLst>
              <a:gd name="T0" fmla="*/ 491 w 491"/>
              <a:gd name="T1" fmla="*/ 0 h 672"/>
              <a:gd name="T2" fmla="*/ 161 w 491"/>
              <a:gd name="T3" fmla="*/ 274 h 672"/>
              <a:gd name="T4" fmla="*/ 122 w 491"/>
              <a:gd name="T5" fmla="*/ 307 h 672"/>
              <a:gd name="T6" fmla="*/ 0 w 491"/>
              <a:gd name="T7" fmla="*/ 307 h 672"/>
              <a:gd name="T8" fmla="*/ 0 w 491"/>
              <a:gd name="T9" fmla="*/ 366 h 672"/>
              <a:gd name="T10" fmla="*/ 122 w 491"/>
              <a:gd name="T11" fmla="*/ 366 h 672"/>
              <a:gd name="T12" fmla="*/ 161 w 491"/>
              <a:gd name="T13" fmla="*/ 398 h 672"/>
              <a:gd name="T14" fmla="*/ 491 w 491"/>
              <a:gd name="T15" fmla="*/ 672 h 672"/>
              <a:gd name="T16" fmla="*/ 491 w 491"/>
              <a:gd name="T17"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672">
                <a:moveTo>
                  <a:pt x="491" y="0"/>
                </a:moveTo>
                <a:cubicBezTo>
                  <a:pt x="327" y="0"/>
                  <a:pt x="190" y="118"/>
                  <a:pt x="161" y="274"/>
                </a:cubicBezTo>
                <a:cubicBezTo>
                  <a:pt x="157" y="293"/>
                  <a:pt x="141" y="307"/>
                  <a:pt x="122" y="307"/>
                </a:cubicBezTo>
                <a:cubicBezTo>
                  <a:pt x="0" y="307"/>
                  <a:pt x="0" y="307"/>
                  <a:pt x="0" y="307"/>
                </a:cubicBezTo>
                <a:cubicBezTo>
                  <a:pt x="0" y="366"/>
                  <a:pt x="0" y="366"/>
                  <a:pt x="0" y="366"/>
                </a:cubicBezTo>
                <a:cubicBezTo>
                  <a:pt x="122" y="366"/>
                  <a:pt x="122" y="366"/>
                  <a:pt x="122" y="366"/>
                </a:cubicBezTo>
                <a:cubicBezTo>
                  <a:pt x="141" y="366"/>
                  <a:pt x="157" y="379"/>
                  <a:pt x="161" y="398"/>
                </a:cubicBezTo>
                <a:cubicBezTo>
                  <a:pt x="190" y="554"/>
                  <a:pt x="327" y="672"/>
                  <a:pt x="491" y="672"/>
                </a:cubicBezTo>
                <a:cubicBezTo>
                  <a:pt x="491" y="0"/>
                  <a:pt x="491" y="0"/>
                  <a:pt x="491" y="0"/>
                </a:cubicBezTo>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1016648"/>
            <a:endParaRPr lang="en-US" sz="1200" b="1" kern="0">
              <a:solidFill>
                <a:schemeClr val="bg1"/>
              </a:solidFill>
              <a:latin typeface="Segoe UI" panose="020B0502040204020203" pitchFamily="34" charset="0"/>
              <a:cs typeface="Segoe UI" panose="020B0502040204020203" pitchFamily="34" charset="0"/>
            </a:endParaRPr>
          </a:p>
        </p:txBody>
      </p:sp>
      <p:sp>
        <p:nvSpPr>
          <p:cNvPr id="328" name="Freeform 80">
            <a:extLst>
              <a:ext uri="{FF2B5EF4-FFF2-40B4-BE49-F238E27FC236}">
                <a16:creationId xmlns:a16="http://schemas.microsoft.com/office/drawing/2014/main" id="{83A83388-DCF1-3941-455D-BCE3D7FFCA68}"/>
              </a:ext>
            </a:extLst>
          </p:cNvPr>
          <p:cNvSpPr>
            <a:spLocks noEditPoints="1"/>
          </p:cNvSpPr>
          <p:nvPr/>
        </p:nvSpPr>
        <p:spPr bwMode="auto">
          <a:xfrm>
            <a:off x="1447855" y="1960214"/>
            <a:ext cx="558008" cy="780040"/>
          </a:xfrm>
          <a:custGeom>
            <a:avLst/>
            <a:gdLst>
              <a:gd name="T0" fmla="*/ 466 w 466"/>
              <a:gd name="T1" fmla="*/ 349 h 670"/>
              <a:gd name="T2" fmla="*/ 340 w 466"/>
              <a:gd name="T3" fmla="*/ 349 h 670"/>
              <a:gd name="T4" fmla="*/ 286 w 466"/>
              <a:gd name="T5" fmla="*/ 394 h 670"/>
              <a:gd name="T6" fmla="*/ 0 w 466"/>
              <a:gd name="T7" fmla="*/ 654 h 670"/>
              <a:gd name="T8" fmla="*/ 0 w 466"/>
              <a:gd name="T9" fmla="*/ 670 h 670"/>
              <a:gd name="T10" fmla="*/ 302 w 466"/>
              <a:gd name="T11" fmla="*/ 397 h 670"/>
              <a:gd name="T12" fmla="*/ 340 w 466"/>
              <a:gd name="T13" fmla="*/ 365 h 670"/>
              <a:gd name="T14" fmla="*/ 466 w 466"/>
              <a:gd name="T15" fmla="*/ 365 h 670"/>
              <a:gd name="T16" fmla="*/ 466 w 466"/>
              <a:gd name="T17" fmla="*/ 349 h 670"/>
              <a:gd name="T18" fmla="*/ 0 w 466"/>
              <a:gd name="T19" fmla="*/ 0 h 670"/>
              <a:gd name="T20" fmla="*/ 0 w 466"/>
              <a:gd name="T21" fmla="*/ 16 h 670"/>
              <a:gd name="T22" fmla="*/ 286 w 466"/>
              <a:gd name="T23" fmla="*/ 276 h 670"/>
              <a:gd name="T24" fmla="*/ 340 w 466"/>
              <a:gd name="T25" fmla="*/ 321 h 670"/>
              <a:gd name="T26" fmla="*/ 466 w 466"/>
              <a:gd name="T27" fmla="*/ 321 h 670"/>
              <a:gd name="T28" fmla="*/ 466 w 466"/>
              <a:gd name="T29" fmla="*/ 306 h 670"/>
              <a:gd name="T30" fmla="*/ 340 w 466"/>
              <a:gd name="T31" fmla="*/ 306 h 670"/>
              <a:gd name="T32" fmla="*/ 302 w 466"/>
              <a:gd name="T33" fmla="*/ 273 h 670"/>
              <a:gd name="T34" fmla="*/ 0 w 466"/>
              <a:gd name="T35"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6" h="670">
                <a:moveTo>
                  <a:pt x="466" y="349"/>
                </a:moveTo>
                <a:cubicBezTo>
                  <a:pt x="340" y="349"/>
                  <a:pt x="340" y="349"/>
                  <a:pt x="340" y="349"/>
                </a:cubicBezTo>
                <a:cubicBezTo>
                  <a:pt x="314" y="349"/>
                  <a:pt x="291" y="368"/>
                  <a:pt x="286" y="394"/>
                </a:cubicBezTo>
                <a:cubicBezTo>
                  <a:pt x="260" y="535"/>
                  <a:pt x="142" y="642"/>
                  <a:pt x="0" y="654"/>
                </a:cubicBezTo>
                <a:cubicBezTo>
                  <a:pt x="0" y="670"/>
                  <a:pt x="0" y="670"/>
                  <a:pt x="0" y="670"/>
                </a:cubicBezTo>
                <a:cubicBezTo>
                  <a:pt x="150" y="658"/>
                  <a:pt x="274" y="545"/>
                  <a:pt x="302" y="397"/>
                </a:cubicBezTo>
                <a:cubicBezTo>
                  <a:pt x="305" y="378"/>
                  <a:pt x="321" y="365"/>
                  <a:pt x="340" y="365"/>
                </a:cubicBezTo>
                <a:cubicBezTo>
                  <a:pt x="466" y="365"/>
                  <a:pt x="466" y="365"/>
                  <a:pt x="466" y="365"/>
                </a:cubicBezTo>
                <a:cubicBezTo>
                  <a:pt x="466" y="349"/>
                  <a:pt x="466" y="349"/>
                  <a:pt x="466" y="349"/>
                </a:cubicBezTo>
                <a:moveTo>
                  <a:pt x="0" y="0"/>
                </a:moveTo>
                <a:cubicBezTo>
                  <a:pt x="0" y="16"/>
                  <a:pt x="0" y="16"/>
                  <a:pt x="0" y="16"/>
                </a:cubicBezTo>
                <a:cubicBezTo>
                  <a:pt x="142" y="29"/>
                  <a:pt x="260" y="135"/>
                  <a:pt x="286" y="276"/>
                </a:cubicBezTo>
                <a:cubicBezTo>
                  <a:pt x="291" y="302"/>
                  <a:pt x="314" y="321"/>
                  <a:pt x="340" y="321"/>
                </a:cubicBezTo>
                <a:cubicBezTo>
                  <a:pt x="466" y="321"/>
                  <a:pt x="466" y="321"/>
                  <a:pt x="466" y="321"/>
                </a:cubicBezTo>
                <a:cubicBezTo>
                  <a:pt x="466" y="306"/>
                  <a:pt x="466" y="306"/>
                  <a:pt x="466" y="306"/>
                </a:cubicBezTo>
                <a:cubicBezTo>
                  <a:pt x="340" y="306"/>
                  <a:pt x="340" y="306"/>
                  <a:pt x="340" y="306"/>
                </a:cubicBezTo>
                <a:cubicBezTo>
                  <a:pt x="321" y="306"/>
                  <a:pt x="305" y="292"/>
                  <a:pt x="302" y="273"/>
                </a:cubicBezTo>
                <a:cubicBezTo>
                  <a:pt x="274" y="125"/>
                  <a:pt x="150" y="13"/>
                  <a:pt x="0" y="0"/>
                </a:cubicBezTo>
              </a:path>
            </a:pathLst>
          </a:custGeom>
          <a:solidFill>
            <a:srgbClr val="A7B9CD"/>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329" name="TextBox 328">
            <a:extLst>
              <a:ext uri="{FF2B5EF4-FFF2-40B4-BE49-F238E27FC236}">
                <a16:creationId xmlns:a16="http://schemas.microsoft.com/office/drawing/2014/main" id="{797312AB-D7B2-C42E-AEC1-1CB3597FD731}"/>
              </a:ext>
            </a:extLst>
          </p:cNvPr>
          <p:cNvSpPr txBox="1"/>
          <p:nvPr/>
        </p:nvSpPr>
        <p:spPr>
          <a:xfrm>
            <a:off x="1097996" y="2913213"/>
            <a:ext cx="582211" cy="346249"/>
          </a:xfrm>
          <a:prstGeom prst="rect">
            <a:avLst/>
          </a:prstGeom>
          <a:noFill/>
        </p:spPr>
        <p:txBody>
          <a:bodyPr wrap="none" rtlCol="0">
            <a:spAutoFit/>
          </a:bodyPr>
          <a:lstStyle/>
          <a:p>
            <a:pPr lvl="0" algn="ctr"/>
            <a:r>
              <a:rPr lang="en-US" sz="825" b="1">
                <a:solidFill>
                  <a:srgbClr val="5B9BD5"/>
                </a:solidFill>
                <a:latin typeface="Segoe UI" panose="020B0502040204020203" pitchFamily="34" charset="0"/>
                <a:cs typeface="Segoe UI" panose="020B0502040204020203" pitchFamily="34" charset="0"/>
              </a:rPr>
              <a:t>Project </a:t>
            </a:r>
          </a:p>
          <a:p>
            <a:pPr lvl="0" algn="ctr"/>
            <a:r>
              <a:rPr lang="en-US" sz="825" b="1">
                <a:solidFill>
                  <a:srgbClr val="5B9BD5"/>
                </a:solidFill>
                <a:latin typeface="Segoe UI" panose="020B0502040204020203" pitchFamily="34" charset="0"/>
                <a:cs typeface="Segoe UI" panose="020B0502040204020203" pitchFamily="34" charset="0"/>
              </a:rPr>
              <a:t>Kick-off</a:t>
            </a:r>
          </a:p>
        </p:txBody>
      </p:sp>
      <p:sp>
        <p:nvSpPr>
          <p:cNvPr id="330" name="Oval 329">
            <a:extLst>
              <a:ext uri="{FF2B5EF4-FFF2-40B4-BE49-F238E27FC236}">
                <a16:creationId xmlns:a16="http://schemas.microsoft.com/office/drawing/2014/main" id="{3C6DC6B8-C236-45AF-DCF0-A02066F4544C}"/>
              </a:ext>
            </a:extLst>
          </p:cNvPr>
          <p:cNvSpPr>
            <a:spLocks noChangeAspect="1"/>
          </p:cNvSpPr>
          <p:nvPr/>
        </p:nvSpPr>
        <p:spPr>
          <a:xfrm>
            <a:off x="5936580" y="2044584"/>
            <a:ext cx="630221" cy="611296"/>
          </a:xfrm>
          <a:prstGeom prst="ellipse">
            <a:avLst/>
          </a:prstGeom>
          <a:solidFill>
            <a:schemeClr val="bg1"/>
          </a:solidFill>
          <a:ln>
            <a:solidFill>
              <a:srgbClr val="3A6C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31" name="TextBox 330">
            <a:extLst>
              <a:ext uri="{FF2B5EF4-FFF2-40B4-BE49-F238E27FC236}">
                <a16:creationId xmlns:a16="http://schemas.microsoft.com/office/drawing/2014/main" id="{1999CCA9-3C34-9D99-7F7E-E07717093AD0}"/>
              </a:ext>
            </a:extLst>
          </p:cNvPr>
          <p:cNvSpPr txBox="1"/>
          <p:nvPr/>
        </p:nvSpPr>
        <p:spPr>
          <a:xfrm>
            <a:off x="5392264" y="2913213"/>
            <a:ext cx="1702757" cy="346249"/>
          </a:xfrm>
          <a:prstGeom prst="rect">
            <a:avLst/>
          </a:prstGeom>
          <a:noFill/>
        </p:spPr>
        <p:txBody>
          <a:bodyPr wrap="square" rtlCol="0">
            <a:spAutoFit/>
          </a:bodyPr>
          <a:lstStyle/>
          <a:p>
            <a:pPr algn="ctr"/>
            <a:r>
              <a:rPr lang="en-US" sz="825" b="1">
                <a:solidFill>
                  <a:srgbClr val="5B9BD5"/>
                </a:solidFill>
                <a:latin typeface="Segoe UI" panose="020B0502040204020203" pitchFamily="34" charset="0"/>
                <a:cs typeface="Segoe UI" panose="020B0502040204020203" pitchFamily="34" charset="0"/>
              </a:rPr>
              <a:t>100% of Bot Development and Deployment</a:t>
            </a:r>
          </a:p>
        </p:txBody>
      </p:sp>
      <p:sp>
        <p:nvSpPr>
          <p:cNvPr id="332" name="TextBox 331">
            <a:extLst>
              <a:ext uri="{FF2B5EF4-FFF2-40B4-BE49-F238E27FC236}">
                <a16:creationId xmlns:a16="http://schemas.microsoft.com/office/drawing/2014/main" id="{0A8A094C-F3EA-6752-CF9D-3B6CE0F59833}"/>
              </a:ext>
            </a:extLst>
          </p:cNvPr>
          <p:cNvSpPr txBox="1"/>
          <p:nvPr/>
        </p:nvSpPr>
        <p:spPr>
          <a:xfrm>
            <a:off x="6499540" y="1245789"/>
            <a:ext cx="1789592" cy="600164"/>
          </a:xfrm>
          <a:prstGeom prst="rect">
            <a:avLst/>
          </a:prstGeom>
          <a:noFill/>
        </p:spPr>
        <p:txBody>
          <a:bodyPr wrap="none" rtlCol="0">
            <a:spAutoFit/>
          </a:bodyPr>
          <a:lstStyle/>
          <a:p>
            <a:pPr algn="ctr"/>
            <a:endParaRPr lang="en-US" sz="825" b="1">
              <a:solidFill>
                <a:srgbClr val="5B9BD5"/>
              </a:solidFill>
              <a:latin typeface="Segoe UI" panose="020B0502040204020203" pitchFamily="34" charset="0"/>
              <a:cs typeface="Segoe UI" panose="020B0502040204020203" pitchFamily="34" charset="0"/>
            </a:endParaRPr>
          </a:p>
          <a:p>
            <a:pPr marL="128588" indent="-128588">
              <a:buFont typeface="Arial" panose="020B0604020202020204" pitchFamily="34" charset="0"/>
              <a:buChar char="•"/>
            </a:pPr>
            <a:r>
              <a:rPr lang="en-US" sz="825" b="1">
                <a:solidFill>
                  <a:srgbClr val="5B9BD5"/>
                </a:solidFill>
                <a:latin typeface="Segoe UI" panose="020B0502040204020203" pitchFamily="34" charset="0"/>
                <a:cs typeface="Segoe UI" panose="020B0502040204020203" pitchFamily="34" charset="0"/>
              </a:rPr>
              <a:t>Business Review</a:t>
            </a:r>
          </a:p>
          <a:p>
            <a:pPr marL="128588" indent="-128588">
              <a:buFont typeface="Arial" panose="020B0604020202020204" pitchFamily="34" charset="0"/>
              <a:buChar char="•"/>
            </a:pPr>
            <a:r>
              <a:rPr lang="en-US" sz="825" b="1">
                <a:solidFill>
                  <a:srgbClr val="5B9BD5"/>
                </a:solidFill>
                <a:latin typeface="Segoe UI" panose="020B0502040204020203" pitchFamily="34" charset="0"/>
                <a:cs typeface="Segoe UI" panose="020B0502040204020203" pitchFamily="34" charset="0"/>
              </a:rPr>
              <a:t>UAT</a:t>
            </a:r>
          </a:p>
          <a:p>
            <a:pPr marL="128588" indent="-128588">
              <a:buFont typeface="Arial" panose="020B0604020202020204" pitchFamily="34" charset="0"/>
              <a:buChar char="•"/>
            </a:pPr>
            <a:r>
              <a:rPr lang="en-US" sz="825" b="1">
                <a:solidFill>
                  <a:srgbClr val="5B9BD5"/>
                </a:solidFill>
                <a:latin typeface="Segoe UI" panose="020B0502040204020203" pitchFamily="34" charset="0"/>
                <a:cs typeface="Segoe UI" panose="020B0502040204020203" pitchFamily="34" charset="0"/>
              </a:rPr>
              <a:t>Bot Stabilization and Support</a:t>
            </a:r>
          </a:p>
        </p:txBody>
      </p:sp>
      <p:sp>
        <p:nvSpPr>
          <p:cNvPr id="333" name="Oval 332">
            <a:extLst>
              <a:ext uri="{FF2B5EF4-FFF2-40B4-BE49-F238E27FC236}">
                <a16:creationId xmlns:a16="http://schemas.microsoft.com/office/drawing/2014/main" id="{D2BD0B6E-97D4-A457-F936-79D85E02D509}"/>
              </a:ext>
            </a:extLst>
          </p:cNvPr>
          <p:cNvSpPr>
            <a:spLocks noChangeAspect="1"/>
          </p:cNvSpPr>
          <p:nvPr/>
        </p:nvSpPr>
        <p:spPr>
          <a:xfrm>
            <a:off x="1104825" y="2044584"/>
            <a:ext cx="630221" cy="611296"/>
          </a:xfrm>
          <a:prstGeom prst="ellipse">
            <a:avLst/>
          </a:prstGeom>
          <a:solidFill>
            <a:schemeClr val="bg1">
              <a:lumMod val="85000"/>
            </a:schemeClr>
          </a:solidFill>
          <a:ln>
            <a:solidFill>
              <a:srgbClr val="3A6C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34" name="Oval 333">
            <a:extLst>
              <a:ext uri="{FF2B5EF4-FFF2-40B4-BE49-F238E27FC236}">
                <a16:creationId xmlns:a16="http://schemas.microsoft.com/office/drawing/2014/main" id="{7FBBC86E-8E09-2C91-C6FE-F745C62C7FF2}"/>
              </a:ext>
            </a:extLst>
          </p:cNvPr>
          <p:cNvSpPr>
            <a:spLocks noChangeAspect="1"/>
          </p:cNvSpPr>
          <p:nvPr/>
        </p:nvSpPr>
        <p:spPr>
          <a:xfrm>
            <a:off x="2309348" y="2044584"/>
            <a:ext cx="630221" cy="611296"/>
          </a:xfrm>
          <a:prstGeom prst="ellipse">
            <a:avLst/>
          </a:prstGeom>
          <a:solidFill>
            <a:schemeClr val="bg1">
              <a:lumMod val="85000"/>
            </a:schemeClr>
          </a:solidFill>
          <a:ln>
            <a:solidFill>
              <a:srgbClr val="0AACD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35" name="TextBox 334">
            <a:extLst>
              <a:ext uri="{FF2B5EF4-FFF2-40B4-BE49-F238E27FC236}">
                <a16:creationId xmlns:a16="http://schemas.microsoft.com/office/drawing/2014/main" id="{094E2214-1344-AB6F-38C8-2FC1BC63B223}"/>
              </a:ext>
            </a:extLst>
          </p:cNvPr>
          <p:cNvSpPr txBox="1"/>
          <p:nvPr/>
        </p:nvSpPr>
        <p:spPr>
          <a:xfrm>
            <a:off x="1741228" y="889200"/>
            <a:ext cx="1733108" cy="600164"/>
          </a:xfrm>
          <a:prstGeom prst="rect">
            <a:avLst/>
          </a:prstGeom>
          <a:noFill/>
        </p:spPr>
        <p:txBody>
          <a:bodyPr wrap="square" rtlCol="0">
            <a:spAutoFit/>
          </a:bodyPr>
          <a:lstStyle>
            <a:defPPr>
              <a:defRPr lang="en-US"/>
            </a:defPPr>
            <a:lvl1pPr lvl="0" algn="ctr">
              <a:defRPr sz="900" b="1">
                <a:solidFill>
                  <a:srgbClr val="5B9BD5"/>
                </a:solidFill>
                <a:latin typeface="Segoe UI" panose="020B0502040204020203" pitchFamily="34" charset="0"/>
                <a:cs typeface="Segoe UI" panose="020B0502040204020203" pitchFamily="34" charset="0"/>
              </a:defRPr>
            </a:lvl1pPr>
          </a:lstStyle>
          <a:p>
            <a:pPr algn="l"/>
            <a:r>
              <a:rPr lang="en-US" sz="825"/>
              <a:t>Phase 1</a:t>
            </a:r>
          </a:p>
          <a:p>
            <a:pPr marL="128588" indent="-128588" algn="l">
              <a:buFont typeface="Arial" panose="020B0604020202020204" pitchFamily="34" charset="0"/>
              <a:buChar char="•"/>
            </a:pPr>
            <a:r>
              <a:rPr lang="en-US" sz="825"/>
              <a:t>Design</a:t>
            </a:r>
          </a:p>
          <a:p>
            <a:pPr marL="128588" indent="-128588" algn="l">
              <a:buFont typeface="Arial" panose="020B0604020202020204" pitchFamily="34" charset="0"/>
              <a:buChar char="•"/>
            </a:pPr>
            <a:r>
              <a:rPr lang="en-US" sz="825"/>
              <a:t>Reference Implementation</a:t>
            </a:r>
          </a:p>
          <a:p>
            <a:pPr marL="128588" indent="-128588" algn="l">
              <a:buFont typeface="Arial" panose="020B0604020202020204" pitchFamily="34" charset="0"/>
              <a:buChar char="•"/>
            </a:pPr>
            <a:r>
              <a:rPr lang="en-US" sz="825"/>
              <a:t>Critical 8-10 Bot Delivery</a:t>
            </a:r>
          </a:p>
        </p:txBody>
      </p:sp>
      <p:sp>
        <p:nvSpPr>
          <p:cNvPr id="336" name="Oval 335">
            <a:extLst>
              <a:ext uri="{FF2B5EF4-FFF2-40B4-BE49-F238E27FC236}">
                <a16:creationId xmlns:a16="http://schemas.microsoft.com/office/drawing/2014/main" id="{885A706B-7E3A-F3D3-C73C-CACE028FAAF2}"/>
              </a:ext>
            </a:extLst>
          </p:cNvPr>
          <p:cNvSpPr>
            <a:spLocks noChangeAspect="1"/>
          </p:cNvSpPr>
          <p:nvPr/>
        </p:nvSpPr>
        <p:spPr>
          <a:xfrm>
            <a:off x="3516020" y="2044584"/>
            <a:ext cx="630221" cy="611296"/>
          </a:xfrm>
          <a:prstGeom prst="ellipse">
            <a:avLst/>
          </a:prstGeom>
          <a:solidFill>
            <a:schemeClr val="bg1"/>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37" name="TextBox 336">
            <a:extLst>
              <a:ext uri="{FF2B5EF4-FFF2-40B4-BE49-F238E27FC236}">
                <a16:creationId xmlns:a16="http://schemas.microsoft.com/office/drawing/2014/main" id="{8E508E93-345F-6CC2-94BB-0E40FF984FB1}"/>
              </a:ext>
            </a:extLst>
          </p:cNvPr>
          <p:cNvSpPr txBox="1"/>
          <p:nvPr/>
        </p:nvSpPr>
        <p:spPr>
          <a:xfrm>
            <a:off x="2968388" y="2913213"/>
            <a:ext cx="1733108" cy="346249"/>
          </a:xfrm>
          <a:prstGeom prst="rect">
            <a:avLst/>
          </a:prstGeom>
          <a:noFill/>
        </p:spPr>
        <p:txBody>
          <a:bodyPr wrap="square" rtlCol="0">
            <a:spAutoFit/>
          </a:bodyPr>
          <a:lstStyle/>
          <a:p>
            <a:pPr algn="ctr"/>
            <a:r>
              <a:rPr lang="en-US" sz="825" b="1">
                <a:solidFill>
                  <a:srgbClr val="5B9BD5"/>
                </a:solidFill>
                <a:latin typeface="Segoe UI" panose="020B0502040204020203" pitchFamily="34" charset="0"/>
                <a:cs typeface="Segoe UI" panose="020B0502040204020203" pitchFamily="34" charset="0"/>
              </a:rPr>
              <a:t>20% of Bot Development and Deployment</a:t>
            </a:r>
          </a:p>
        </p:txBody>
      </p:sp>
      <p:sp>
        <p:nvSpPr>
          <p:cNvPr id="338" name="Oval 337">
            <a:extLst>
              <a:ext uri="{FF2B5EF4-FFF2-40B4-BE49-F238E27FC236}">
                <a16:creationId xmlns:a16="http://schemas.microsoft.com/office/drawing/2014/main" id="{B0552846-33FB-698B-EE08-5E735E1B6191}"/>
              </a:ext>
            </a:extLst>
          </p:cNvPr>
          <p:cNvSpPr>
            <a:spLocks noChangeAspect="1"/>
          </p:cNvSpPr>
          <p:nvPr/>
        </p:nvSpPr>
        <p:spPr>
          <a:xfrm>
            <a:off x="4730581" y="2044584"/>
            <a:ext cx="630221" cy="611296"/>
          </a:xfrm>
          <a:prstGeom prst="ellipse">
            <a:avLst/>
          </a:prstGeom>
          <a:solidFill>
            <a:schemeClr val="bg1">
              <a:lumMod val="85000"/>
            </a:schemeClr>
          </a:solidFill>
          <a:ln>
            <a:solidFill>
              <a:srgbClr val="0CBFD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39" name="TextBox 338">
            <a:extLst>
              <a:ext uri="{FF2B5EF4-FFF2-40B4-BE49-F238E27FC236}">
                <a16:creationId xmlns:a16="http://schemas.microsoft.com/office/drawing/2014/main" id="{A328CF62-45F5-8CE4-BA92-CB0CF7AF1EDD}"/>
              </a:ext>
            </a:extLst>
          </p:cNvPr>
          <p:cNvSpPr txBox="1"/>
          <p:nvPr/>
        </p:nvSpPr>
        <p:spPr>
          <a:xfrm>
            <a:off x="4146241" y="1245790"/>
            <a:ext cx="1733108" cy="346249"/>
          </a:xfrm>
          <a:prstGeom prst="rect">
            <a:avLst/>
          </a:prstGeom>
          <a:noFill/>
        </p:spPr>
        <p:txBody>
          <a:bodyPr wrap="square" rtlCol="0">
            <a:spAutoFit/>
          </a:bodyPr>
          <a:lstStyle/>
          <a:p>
            <a:pPr algn="ctr"/>
            <a:r>
              <a:rPr lang="en-US" sz="825" b="1">
                <a:solidFill>
                  <a:srgbClr val="5B9BD5"/>
                </a:solidFill>
                <a:latin typeface="Segoe UI" panose="020B0502040204020203" pitchFamily="34" charset="0"/>
                <a:cs typeface="Segoe UI" panose="020B0502040204020203" pitchFamily="34" charset="0"/>
              </a:rPr>
              <a:t>60% of Bot Development and Deployment</a:t>
            </a:r>
          </a:p>
        </p:txBody>
      </p:sp>
      <p:cxnSp>
        <p:nvCxnSpPr>
          <p:cNvPr id="340" name="Straight Connector 339">
            <a:extLst>
              <a:ext uri="{FF2B5EF4-FFF2-40B4-BE49-F238E27FC236}">
                <a16:creationId xmlns:a16="http://schemas.microsoft.com/office/drawing/2014/main" id="{C89D6847-D17B-7171-42F3-6DF87F7E8673}"/>
              </a:ext>
            </a:extLst>
          </p:cNvPr>
          <p:cNvCxnSpPr/>
          <p:nvPr/>
        </p:nvCxnSpPr>
        <p:spPr>
          <a:xfrm>
            <a:off x="1403177" y="811525"/>
            <a:ext cx="0" cy="1115078"/>
          </a:xfrm>
          <a:prstGeom prst="line">
            <a:avLst/>
          </a:prstGeom>
          <a:ln w="12700">
            <a:solidFill>
              <a:srgbClr val="5B9BD5"/>
            </a:solidFill>
            <a:prstDash val="dash"/>
          </a:ln>
        </p:spPr>
        <p:style>
          <a:lnRef idx="1">
            <a:schemeClr val="accent1"/>
          </a:lnRef>
          <a:fillRef idx="0">
            <a:schemeClr val="accent1"/>
          </a:fillRef>
          <a:effectRef idx="0">
            <a:schemeClr val="accent1"/>
          </a:effectRef>
          <a:fontRef idx="minor">
            <a:schemeClr val="tx1"/>
          </a:fontRef>
        </p:style>
      </p:cxnSp>
      <p:grpSp>
        <p:nvGrpSpPr>
          <p:cNvPr id="341" name="Group 340">
            <a:extLst>
              <a:ext uri="{FF2B5EF4-FFF2-40B4-BE49-F238E27FC236}">
                <a16:creationId xmlns:a16="http://schemas.microsoft.com/office/drawing/2014/main" id="{5125198D-5732-19DF-9AD0-F942DABBEEA0}"/>
              </a:ext>
            </a:extLst>
          </p:cNvPr>
          <p:cNvGrpSpPr/>
          <p:nvPr/>
        </p:nvGrpSpPr>
        <p:grpSpPr>
          <a:xfrm>
            <a:off x="1353030" y="705395"/>
            <a:ext cx="94825" cy="90209"/>
            <a:chOff x="1365251" y="1558925"/>
            <a:chExt cx="82550" cy="80963"/>
          </a:xfrm>
        </p:grpSpPr>
        <p:sp>
          <p:nvSpPr>
            <p:cNvPr id="375" name="Freeform 90">
              <a:extLst>
                <a:ext uri="{FF2B5EF4-FFF2-40B4-BE49-F238E27FC236}">
                  <a16:creationId xmlns:a16="http://schemas.microsoft.com/office/drawing/2014/main" id="{56F9B064-2461-9C4D-76A9-95F40713C9F1}"/>
                </a:ext>
              </a:extLst>
            </p:cNvPr>
            <p:cNvSpPr>
              <a:spLocks/>
            </p:cNvSpPr>
            <p:nvPr/>
          </p:nvSpPr>
          <p:spPr bwMode="auto">
            <a:xfrm>
              <a:off x="1365251" y="1558925"/>
              <a:ext cx="82550" cy="80963"/>
            </a:xfrm>
            <a:custGeom>
              <a:avLst/>
              <a:gdLst>
                <a:gd name="T0" fmla="*/ 40 w 79"/>
                <a:gd name="T1" fmla="*/ 0 h 78"/>
                <a:gd name="T2" fmla="*/ 0 w 79"/>
                <a:gd name="T3" fmla="*/ 39 h 78"/>
                <a:gd name="T4" fmla="*/ 7 w 79"/>
                <a:gd name="T5" fmla="*/ 39 h 78"/>
                <a:gd name="T6" fmla="*/ 14 w 79"/>
                <a:gd name="T7" fmla="*/ 39 h 78"/>
                <a:gd name="T8" fmla="*/ 21 w 79"/>
                <a:gd name="T9" fmla="*/ 21 h 78"/>
                <a:gd name="T10" fmla="*/ 40 w 79"/>
                <a:gd name="T11" fmla="*/ 13 h 78"/>
                <a:gd name="T12" fmla="*/ 58 w 79"/>
                <a:gd name="T13" fmla="*/ 21 h 78"/>
                <a:gd name="T14" fmla="*/ 65 w 79"/>
                <a:gd name="T15" fmla="*/ 39 h 78"/>
                <a:gd name="T16" fmla="*/ 58 w 79"/>
                <a:gd name="T17" fmla="*/ 57 h 78"/>
                <a:gd name="T18" fmla="*/ 40 w 79"/>
                <a:gd name="T19" fmla="*/ 65 h 78"/>
                <a:gd name="T20" fmla="*/ 21 w 79"/>
                <a:gd name="T21" fmla="*/ 57 h 78"/>
                <a:gd name="T22" fmla="*/ 14 w 79"/>
                <a:gd name="T23" fmla="*/ 39 h 78"/>
                <a:gd name="T24" fmla="*/ 7 w 79"/>
                <a:gd name="T25" fmla="*/ 39 h 78"/>
                <a:gd name="T26" fmla="*/ 0 w 79"/>
                <a:gd name="T27" fmla="*/ 39 h 78"/>
                <a:gd name="T28" fmla="*/ 36 w 79"/>
                <a:gd name="T29" fmla="*/ 78 h 78"/>
                <a:gd name="T30" fmla="*/ 40 w 79"/>
                <a:gd name="T31" fmla="*/ 78 h 78"/>
                <a:gd name="T32" fmla="*/ 44 w 79"/>
                <a:gd name="T33" fmla="*/ 78 h 78"/>
                <a:gd name="T34" fmla="*/ 79 w 79"/>
                <a:gd name="T35" fmla="*/ 39 h 78"/>
                <a:gd name="T36" fmla="*/ 40 w 79"/>
                <a:gd name="T3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78">
                  <a:moveTo>
                    <a:pt x="40" y="0"/>
                  </a:moveTo>
                  <a:cubicBezTo>
                    <a:pt x="18" y="0"/>
                    <a:pt x="0" y="17"/>
                    <a:pt x="0" y="39"/>
                  </a:cubicBezTo>
                  <a:cubicBezTo>
                    <a:pt x="7" y="39"/>
                    <a:pt x="7" y="39"/>
                    <a:pt x="7" y="39"/>
                  </a:cubicBezTo>
                  <a:cubicBezTo>
                    <a:pt x="14" y="39"/>
                    <a:pt x="14" y="39"/>
                    <a:pt x="14" y="39"/>
                  </a:cubicBezTo>
                  <a:cubicBezTo>
                    <a:pt x="14" y="32"/>
                    <a:pt x="17" y="25"/>
                    <a:pt x="21" y="21"/>
                  </a:cubicBezTo>
                  <a:cubicBezTo>
                    <a:pt x="26" y="16"/>
                    <a:pt x="32" y="13"/>
                    <a:pt x="40" y="13"/>
                  </a:cubicBezTo>
                  <a:cubicBezTo>
                    <a:pt x="47" y="13"/>
                    <a:pt x="53" y="16"/>
                    <a:pt x="58" y="21"/>
                  </a:cubicBezTo>
                  <a:cubicBezTo>
                    <a:pt x="63" y="25"/>
                    <a:pt x="65" y="32"/>
                    <a:pt x="65" y="39"/>
                  </a:cubicBezTo>
                  <a:cubicBezTo>
                    <a:pt x="65" y="46"/>
                    <a:pt x="63" y="52"/>
                    <a:pt x="58" y="57"/>
                  </a:cubicBezTo>
                  <a:cubicBezTo>
                    <a:pt x="53" y="62"/>
                    <a:pt x="47" y="65"/>
                    <a:pt x="40" y="65"/>
                  </a:cubicBezTo>
                  <a:cubicBezTo>
                    <a:pt x="32" y="65"/>
                    <a:pt x="26" y="62"/>
                    <a:pt x="21" y="57"/>
                  </a:cubicBezTo>
                  <a:cubicBezTo>
                    <a:pt x="17" y="52"/>
                    <a:pt x="14" y="46"/>
                    <a:pt x="14" y="39"/>
                  </a:cubicBezTo>
                  <a:cubicBezTo>
                    <a:pt x="7" y="39"/>
                    <a:pt x="7" y="39"/>
                    <a:pt x="7" y="39"/>
                  </a:cubicBezTo>
                  <a:cubicBezTo>
                    <a:pt x="0" y="39"/>
                    <a:pt x="0" y="39"/>
                    <a:pt x="0" y="39"/>
                  </a:cubicBezTo>
                  <a:cubicBezTo>
                    <a:pt x="0" y="59"/>
                    <a:pt x="16" y="76"/>
                    <a:pt x="36" y="78"/>
                  </a:cubicBezTo>
                  <a:cubicBezTo>
                    <a:pt x="37" y="78"/>
                    <a:pt x="38" y="78"/>
                    <a:pt x="40" y="78"/>
                  </a:cubicBezTo>
                  <a:cubicBezTo>
                    <a:pt x="41" y="78"/>
                    <a:pt x="42" y="78"/>
                    <a:pt x="44" y="78"/>
                  </a:cubicBezTo>
                  <a:cubicBezTo>
                    <a:pt x="63" y="76"/>
                    <a:pt x="79" y="59"/>
                    <a:pt x="79" y="39"/>
                  </a:cubicBezTo>
                  <a:cubicBezTo>
                    <a:pt x="79" y="17"/>
                    <a:pt x="61" y="0"/>
                    <a:pt x="40" y="0"/>
                  </a:cubicBezTo>
                </a:path>
              </a:pathLst>
            </a:custGeom>
            <a:solidFill>
              <a:srgbClr val="2F76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76" name="Oval 91">
              <a:extLst>
                <a:ext uri="{FF2B5EF4-FFF2-40B4-BE49-F238E27FC236}">
                  <a16:creationId xmlns:a16="http://schemas.microsoft.com/office/drawing/2014/main" id="{A4520451-3763-F035-5823-B391E3FB9315}"/>
                </a:ext>
              </a:extLst>
            </p:cNvPr>
            <p:cNvSpPr>
              <a:spLocks noChangeArrowheads="1"/>
            </p:cNvSpPr>
            <p:nvPr/>
          </p:nvSpPr>
          <p:spPr bwMode="auto">
            <a:xfrm>
              <a:off x="1393826" y="1587500"/>
              <a:ext cx="25400" cy="25400"/>
            </a:xfrm>
            <a:prstGeom prst="ellipse">
              <a:avLst/>
            </a:prstGeom>
            <a:solidFill>
              <a:srgbClr val="2F76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cxnSp>
        <p:nvCxnSpPr>
          <p:cNvPr id="342" name="Straight Connector 341">
            <a:extLst>
              <a:ext uri="{FF2B5EF4-FFF2-40B4-BE49-F238E27FC236}">
                <a16:creationId xmlns:a16="http://schemas.microsoft.com/office/drawing/2014/main" id="{DFFF42A0-9B78-82AE-331F-E77703444DB3}"/>
              </a:ext>
            </a:extLst>
          </p:cNvPr>
          <p:cNvCxnSpPr/>
          <p:nvPr/>
        </p:nvCxnSpPr>
        <p:spPr>
          <a:xfrm>
            <a:off x="3813919" y="811525"/>
            <a:ext cx="0" cy="1115078"/>
          </a:xfrm>
          <a:prstGeom prst="line">
            <a:avLst/>
          </a:prstGeom>
          <a:ln w="12700">
            <a:solidFill>
              <a:srgbClr val="5B9BD5"/>
            </a:solidFill>
            <a:prstDash val="dash"/>
          </a:ln>
        </p:spPr>
        <p:style>
          <a:lnRef idx="1">
            <a:schemeClr val="accent1"/>
          </a:lnRef>
          <a:fillRef idx="0">
            <a:schemeClr val="accent1"/>
          </a:fillRef>
          <a:effectRef idx="0">
            <a:schemeClr val="accent1"/>
          </a:effectRef>
          <a:fontRef idx="minor">
            <a:schemeClr val="tx1"/>
          </a:fontRef>
        </p:style>
      </p:cxnSp>
      <p:grpSp>
        <p:nvGrpSpPr>
          <p:cNvPr id="343" name="Group 342">
            <a:extLst>
              <a:ext uri="{FF2B5EF4-FFF2-40B4-BE49-F238E27FC236}">
                <a16:creationId xmlns:a16="http://schemas.microsoft.com/office/drawing/2014/main" id="{E7991EF0-39F6-CB2C-B30E-12F92B31681E}"/>
              </a:ext>
            </a:extLst>
          </p:cNvPr>
          <p:cNvGrpSpPr/>
          <p:nvPr/>
        </p:nvGrpSpPr>
        <p:grpSpPr>
          <a:xfrm>
            <a:off x="3763772" y="705395"/>
            <a:ext cx="94825" cy="90209"/>
            <a:chOff x="1365251" y="1558925"/>
            <a:chExt cx="82550" cy="80963"/>
          </a:xfrm>
        </p:grpSpPr>
        <p:sp>
          <p:nvSpPr>
            <p:cNvPr id="373" name="Freeform 90">
              <a:extLst>
                <a:ext uri="{FF2B5EF4-FFF2-40B4-BE49-F238E27FC236}">
                  <a16:creationId xmlns:a16="http://schemas.microsoft.com/office/drawing/2014/main" id="{CD61F1F3-FAB4-20FF-97C4-018C02F368E1}"/>
                </a:ext>
              </a:extLst>
            </p:cNvPr>
            <p:cNvSpPr>
              <a:spLocks/>
            </p:cNvSpPr>
            <p:nvPr/>
          </p:nvSpPr>
          <p:spPr bwMode="auto">
            <a:xfrm>
              <a:off x="1365251" y="1558925"/>
              <a:ext cx="82550" cy="80963"/>
            </a:xfrm>
            <a:custGeom>
              <a:avLst/>
              <a:gdLst>
                <a:gd name="T0" fmla="*/ 40 w 79"/>
                <a:gd name="T1" fmla="*/ 0 h 78"/>
                <a:gd name="T2" fmla="*/ 0 w 79"/>
                <a:gd name="T3" fmla="*/ 39 h 78"/>
                <a:gd name="T4" fmla="*/ 7 w 79"/>
                <a:gd name="T5" fmla="*/ 39 h 78"/>
                <a:gd name="T6" fmla="*/ 14 w 79"/>
                <a:gd name="T7" fmla="*/ 39 h 78"/>
                <a:gd name="T8" fmla="*/ 21 w 79"/>
                <a:gd name="T9" fmla="*/ 21 h 78"/>
                <a:gd name="T10" fmla="*/ 40 w 79"/>
                <a:gd name="T11" fmla="*/ 13 h 78"/>
                <a:gd name="T12" fmla="*/ 58 w 79"/>
                <a:gd name="T13" fmla="*/ 21 h 78"/>
                <a:gd name="T14" fmla="*/ 65 w 79"/>
                <a:gd name="T15" fmla="*/ 39 h 78"/>
                <a:gd name="T16" fmla="*/ 58 w 79"/>
                <a:gd name="T17" fmla="*/ 57 h 78"/>
                <a:gd name="T18" fmla="*/ 40 w 79"/>
                <a:gd name="T19" fmla="*/ 65 h 78"/>
                <a:gd name="T20" fmla="*/ 21 w 79"/>
                <a:gd name="T21" fmla="*/ 57 h 78"/>
                <a:gd name="T22" fmla="*/ 14 w 79"/>
                <a:gd name="T23" fmla="*/ 39 h 78"/>
                <a:gd name="T24" fmla="*/ 7 w 79"/>
                <a:gd name="T25" fmla="*/ 39 h 78"/>
                <a:gd name="T26" fmla="*/ 0 w 79"/>
                <a:gd name="T27" fmla="*/ 39 h 78"/>
                <a:gd name="T28" fmla="*/ 36 w 79"/>
                <a:gd name="T29" fmla="*/ 78 h 78"/>
                <a:gd name="T30" fmla="*/ 40 w 79"/>
                <a:gd name="T31" fmla="*/ 78 h 78"/>
                <a:gd name="T32" fmla="*/ 44 w 79"/>
                <a:gd name="T33" fmla="*/ 78 h 78"/>
                <a:gd name="T34" fmla="*/ 79 w 79"/>
                <a:gd name="T35" fmla="*/ 39 h 78"/>
                <a:gd name="T36" fmla="*/ 40 w 79"/>
                <a:gd name="T3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78">
                  <a:moveTo>
                    <a:pt x="40" y="0"/>
                  </a:moveTo>
                  <a:cubicBezTo>
                    <a:pt x="18" y="0"/>
                    <a:pt x="0" y="17"/>
                    <a:pt x="0" y="39"/>
                  </a:cubicBezTo>
                  <a:cubicBezTo>
                    <a:pt x="7" y="39"/>
                    <a:pt x="7" y="39"/>
                    <a:pt x="7" y="39"/>
                  </a:cubicBezTo>
                  <a:cubicBezTo>
                    <a:pt x="14" y="39"/>
                    <a:pt x="14" y="39"/>
                    <a:pt x="14" y="39"/>
                  </a:cubicBezTo>
                  <a:cubicBezTo>
                    <a:pt x="14" y="32"/>
                    <a:pt x="17" y="25"/>
                    <a:pt x="21" y="21"/>
                  </a:cubicBezTo>
                  <a:cubicBezTo>
                    <a:pt x="26" y="16"/>
                    <a:pt x="32" y="13"/>
                    <a:pt x="40" y="13"/>
                  </a:cubicBezTo>
                  <a:cubicBezTo>
                    <a:pt x="47" y="13"/>
                    <a:pt x="53" y="16"/>
                    <a:pt x="58" y="21"/>
                  </a:cubicBezTo>
                  <a:cubicBezTo>
                    <a:pt x="63" y="25"/>
                    <a:pt x="65" y="32"/>
                    <a:pt x="65" y="39"/>
                  </a:cubicBezTo>
                  <a:cubicBezTo>
                    <a:pt x="65" y="46"/>
                    <a:pt x="63" y="52"/>
                    <a:pt x="58" y="57"/>
                  </a:cubicBezTo>
                  <a:cubicBezTo>
                    <a:pt x="53" y="62"/>
                    <a:pt x="47" y="65"/>
                    <a:pt x="40" y="65"/>
                  </a:cubicBezTo>
                  <a:cubicBezTo>
                    <a:pt x="32" y="65"/>
                    <a:pt x="26" y="62"/>
                    <a:pt x="21" y="57"/>
                  </a:cubicBezTo>
                  <a:cubicBezTo>
                    <a:pt x="17" y="52"/>
                    <a:pt x="14" y="46"/>
                    <a:pt x="14" y="39"/>
                  </a:cubicBezTo>
                  <a:cubicBezTo>
                    <a:pt x="7" y="39"/>
                    <a:pt x="7" y="39"/>
                    <a:pt x="7" y="39"/>
                  </a:cubicBezTo>
                  <a:cubicBezTo>
                    <a:pt x="0" y="39"/>
                    <a:pt x="0" y="39"/>
                    <a:pt x="0" y="39"/>
                  </a:cubicBezTo>
                  <a:cubicBezTo>
                    <a:pt x="0" y="59"/>
                    <a:pt x="16" y="76"/>
                    <a:pt x="36" y="78"/>
                  </a:cubicBezTo>
                  <a:cubicBezTo>
                    <a:pt x="37" y="78"/>
                    <a:pt x="38" y="78"/>
                    <a:pt x="40" y="78"/>
                  </a:cubicBezTo>
                  <a:cubicBezTo>
                    <a:pt x="41" y="78"/>
                    <a:pt x="42" y="78"/>
                    <a:pt x="44" y="78"/>
                  </a:cubicBezTo>
                  <a:cubicBezTo>
                    <a:pt x="63" y="76"/>
                    <a:pt x="79" y="59"/>
                    <a:pt x="79" y="39"/>
                  </a:cubicBezTo>
                  <a:cubicBezTo>
                    <a:pt x="79" y="17"/>
                    <a:pt x="61" y="0"/>
                    <a:pt x="40" y="0"/>
                  </a:cubicBezTo>
                </a:path>
              </a:pathLst>
            </a:custGeom>
            <a:solidFill>
              <a:srgbClr val="2F76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74" name="Oval 91">
              <a:extLst>
                <a:ext uri="{FF2B5EF4-FFF2-40B4-BE49-F238E27FC236}">
                  <a16:creationId xmlns:a16="http://schemas.microsoft.com/office/drawing/2014/main" id="{8396952C-D6DE-8008-2D27-09A23D023D63}"/>
                </a:ext>
              </a:extLst>
            </p:cNvPr>
            <p:cNvSpPr>
              <a:spLocks noChangeArrowheads="1"/>
            </p:cNvSpPr>
            <p:nvPr/>
          </p:nvSpPr>
          <p:spPr bwMode="auto">
            <a:xfrm>
              <a:off x="1393826" y="1587500"/>
              <a:ext cx="25400" cy="25400"/>
            </a:xfrm>
            <a:prstGeom prst="ellipse">
              <a:avLst/>
            </a:prstGeom>
            <a:solidFill>
              <a:srgbClr val="2F76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cxnSp>
        <p:nvCxnSpPr>
          <p:cNvPr id="344" name="Straight Connector 343">
            <a:extLst>
              <a:ext uri="{FF2B5EF4-FFF2-40B4-BE49-F238E27FC236}">
                <a16:creationId xmlns:a16="http://schemas.microsoft.com/office/drawing/2014/main" id="{5F2BD4B3-2163-35BA-AECA-888E07982043}"/>
              </a:ext>
            </a:extLst>
          </p:cNvPr>
          <p:cNvCxnSpPr/>
          <p:nvPr/>
        </p:nvCxnSpPr>
        <p:spPr>
          <a:xfrm>
            <a:off x="6221000" y="811525"/>
            <a:ext cx="0" cy="1115078"/>
          </a:xfrm>
          <a:prstGeom prst="line">
            <a:avLst/>
          </a:prstGeom>
          <a:ln w="12700">
            <a:solidFill>
              <a:srgbClr val="5B9BD5"/>
            </a:solidFill>
            <a:prstDash val="dash"/>
          </a:ln>
        </p:spPr>
        <p:style>
          <a:lnRef idx="1">
            <a:schemeClr val="accent1"/>
          </a:lnRef>
          <a:fillRef idx="0">
            <a:schemeClr val="accent1"/>
          </a:fillRef>
          <a:effectRef idx="0">
            <a:schemeClr val="accent1"/>
          </a:effectRef>
          <a:fontRef idx="minor">
            <a:schemeClr val="tx1"/>
          </a:fontRef>
        </p:style>
      </p:cxnSp>
      <p:grpSp>
        <p:nvGrpSpPr>
          <p:cNvPr id="345" name="Group 344">
            <a:extLst>
              <a:ext uri="{FF2B5EF4-FFF2-40B4-BE49-F238E27FC236}">
                <a16:creationId xmlns:a16="http://schemas.microsoft.com/office/drawing/2014/main" id="{A06EF78D-C7E4-41D8-044B-8640546F3C5D}"/>
              </a:ext>
            </a:extLst>
          </p:cNvPr>
          <p:cNvGrpSpPr/>
          <p:nvPr/>
        </p:nvGrpSpPr>
        <p:grpSpPr>
          <a:xfrm>
            <a:off x="6170853" y="705395"/>
            <a:ext cx="94825" cy="90209"/>
            <a:chOff x="1365251" y="1558925"/>
            <a:chExt cx="82550" cy="80963"/>
          </a:xfrm>
        </p:grpSpPr>
        <p:sp>
          <p:nvSpPr>
            <p:cNvPr id="371" name="Freeform 90">
              <a:extLst>
                <a:ext uri="{FF2B5EF4-FFF2-40B4-BE49-F238E27FC236}">
                  <a16:creationId xmlns:a16="http://schemas.microsoft.com/office/drawing/2014/main" id="{34672257-B329-EB4A-4DB3-DA51F6D6C983}"/>
                </a:ext>
              </a:extLst>
            </p:cNvPr>
            <p:cNvSpPr>
              <a:spLocks/>
            </p:cNvSpPr>
            <p:nvPr/>
          </p:nvSpPr>
          <p:spPr bwMode="auto">
            <a:xfrm>
              <a:off x="1365251" y="1558925"/>
              <a:ext cx="82550" cy="80963"/>
            </a:xfrm>
            <a:custGeom>
              <a:avLst/>
              <a:gdLst>
                <a:gd name="T0" fmla="*/ 40 w 79"/>
                <a:gd name="T1" fmla="*/ 0 h 78"/>
                <a:gd name="T2" fmla="*/ 0 w 79"/>
                <a:gd name="T3" fmla="*/ 39 h 78"/>
                <a:gd name="T4" fmla="*/ 7 w 79"/>
                <a:gd name="T5" fmla="*/ 39 h 78"/>
                <a:gd name="T6" fmla="*/ 14 w 79"/>
                <a:gd name="T7" fmla="*/ 39 h 78"/>
                <a:gd name="T8" fmla="*/ 21 w 79"/>
                <a:gd name="T9" fmla="*/ 21 h 78"/>
                <a:gd name="T10" fmla="*/ 40 w 79"/>
                <a:gd name="T11" fmla="*/ 13 h 78"/>
                <a:gd name="T12" fmla="*/ 58 w 79"/>
                <a:gd name="T13" fmla="*/ 21 h 78"/>
                <a:gd name="T14" fmla="*/ 65 w 79"/>
                <a:gd name="T15" fmla="*/ 39 h 78"/>
                <a:gd name="T16" fmla="*/ 58 w 79"/>
                <a:gd name="T17" fmla="*/ 57 h 78"/>
                <a:gd name="T18" fmla="*/ 40 w 79"/>
                <a:gd name="T19" fmla="*/ 65 h 78"/>
                <a:gd name="T20" fmla="*/ 21 w 79"/>
                <a:gd name="T21" fmla="*/ 57 h 78"/>
                <a:gd name="T22" fmla="*/ 14 w 79"/>
                <a:gd name="T23" fmla="*/ 39 h 78"/>
                <a:gd name="T24" fmla="*/ 7 w 79"/>
                <a:gd name="T25" fmla="*/ 39 h 78"/>
                <a:gd name="T26" fmla="*/ 0 w 79"/>
                <a:gd name="T27" fmla="*/ 39 h 78"/>
                <a:gd name="T28" fmla="*/ 36 w 79"/>
                <a:gd name="T29" fmla="*/ 78 h 78"/>
                <a:gd name="T30" fmla="*/ 40 w 79"/>
                <a:gd name="T31" fmla="*/ 78 h 78"/>
                <a:gd name="T32" fmla="*/ 44 w 79"/>
                <a:gd name="T33" fmla="*/ 78 h 78"/>
                <a:gd name="T34" fmla="*/ 79 w 79"/>
                <a:gd name="T35" fmla="*/ 39 h 78"/>
                <a:gd name="T36" fmla="*/ 40 w 79"/>
                <a:gd name="T3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78">
                  <a:moveTo>
                    <a:pt x="40" y="0"/>
                  </a:moveTo>
                  <a:cubicBezTo>
                    <a:pt x="18" y="0"/>
                    <a:pt x="0" y="17"/>
                    <a:pt x="0" y="39"/>
                  </a:cubicBezTo>
                  <a:cubicBezTo>
                    <a:pt x="7" y="39"/>
                    <a:pt x="7" y="39"/>
                    <a:pt x="7" y="39"/>
                  </a:cubicBezTo>
                  <a:cubicBezTo>
                    <a:pt x="14" y="39"/>
                    <a:pt x="14" y="39"/>
                    <a:pt x="14" y="39"/>
                  </a:cubicBezTo>
                  <a:cubicBezTo>
                    <a:pt x="14" y="32"/>
                    <a:pt x="17" y="25"/>
                    <a:pt x="21" y="21"/>
                  </a:cubicBezTo>
                  <a:cubicBezTo>
                    <a:pt x="26" y="16"/>
                    <a:pt x="32" y="13"/>
                    <a:pt x="40" y="13"/>
                  </a:cubicBezTo>
                  <a:cubicBezTo>
                    <a:pt x="47" y="13"/>
                    <a:pt x="53" y="16"/>
                    <a:pt x="58" y="21"/>
                  </a:cubicBezTo>
                  <a:cubicBezTo>
                    <a:pt x="63" y="25"/>
                    <a:pt x="65" y="32"/>
                    <a:pt x="65" y="39"/>
                  </a:cubicBezTo>
                  <a:cubicBezTo>
                    <a:pt x="65" y="46"/>
                    <a:pt x="63" y="52"/>
                    <a:pt x="58" y="57"/>
                  </a:cubicBezTo>
                  <a:cubicBezTo>
                    <a:pt x="53" y="62"/>
                    <a:pt x="47" y="65"/>
                    <a:pt x="40" y="65"/>
                  </a:cubicBezTo>
                  <a:cubicBezTo>
                    <a:pt x="32" y="65"/>
                    <a:pt x="26" y="62"/>
                    <a:pt x="21" y="57"/>
                  </a:cubicBezTo>
                  <a:cubicBezTo>
                    <a:pt x="17" y="52"/>
                    <a:pt x="14" y="46"/>
                    <a:pt x="14" y="39"/>
                  </a:cubicBezTo>
                  <a:cubicBezTo>
                    <a:pt x="7" y="39"/>
                    <a:pt x="7" y="39"/>
                    <a:pt x="7" y="39"/>
                  </a:cubicBezTo>
                  <a:cubicBezTo>
                    <a:pt x="0" y="39"/>
                    <a:pt x="0" y="39"/>
                    <a:pt x="0" y="39"/>
                  </a:cubicBezTo>
                  <a:cubicBezTo>
                    <a:pt x="0" y="59"/>
                    <a:pt x="16" y="76"/>
                    <a:pt x="36" y="78"/>
                  </a:cubicBezTo>
                  <a:cubicBezTo>
                    <a:pt x="37" y="78"/>
                    <a:pt x="38" y="78"/>
                    <a:pt x="40" y="78"/>
                  </a:cubicBezTo>
                  <a:cubicBezTo>
                    <a:pt x="41" y="78"/>
                    <a:pt x="42" y="78"/>
                    <a:pt x="44" y="78"/>
                  </a:cubicBezTo>
                  <a:cubicBezTo>
                    <a:pt x="63" y="76"/>
                    <a:pt x="79" y="59"/>
                    <a:pt x="79" y="39"/>
                  </a:cubicBezTo>
                  <a:cubicBezTo>
                    <a:pt x="79" y="17"/>
                    <a:pt x="61" y="0"/>
                    <a:pt x="40" y="0"/>
                  </a:cubicBezTo>
                </a:path>
              </a:pathLst>
            </a:custGeom>
            <a:solidFill>
              <a:srgbClr val="2F76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72" name="Oval 91">
              <a:extLst>
                <a:ext uri="{FF2B5EF4-FFF2-40B4-BE49-F238E27FC236}">
                  <a16:creationId xmlns:a16="http://schemas.microsoft.com/office/drawing/2014/main" id="{24BB447D-7BC5-6B2A-19EF-F24615B5B01A}"/>
                </a:ext>
              </a:extLst>
            </p:cNvPr>
            <p:cNvSpPr>
              <a:spLocks noChangeArrowheads="1"/>
            </p:cNvSpPr>
            <p:nvPr/>
          </p:nvSpPr>
          <p:spPr bwMode="auto">
            <a:xfrm>
              <a:off x="1393826" y="1587500"/>
              <a:ext cx="25400" cy="25400"/>
            </a:xfrm>
            <a:prstGeom prst="ellipse">
              <a:avLst/>
            </a:prstGeom>
            <a:solidFill>
              <a:srgbClr val="2F76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cxnSp>
        <p:nvCxnSpPr>
          <p:cNvPr id="346" name="Straight Connector 345">
            <a:extLst>
              <a:ext uri="{FF2B5EF4-FFF2-40B4-BE49-F238E27FC236}">
                <a16:creationId xmlns:a16="http://schemas.microsoft.com/office/drawing/2014/main" id="{2194205A-CAAB-293C-50D6-88EFA47D0812}"/>
              </a:ext>
            </a:extLst>
          </p:cNvPr>
          <p:cNvCxnSpPr/>
          <p:nvPr/>
        </p:nvCxnSpPr>
        <p:spPr>
          <a:xfrm flipV="1">
            <a:off x="2619490" y="2740250"/>
            <a:ext cx="0" cy="1115078"/>
          </a:xfrm>
          <a:prstGeom prst="line">
            <a:avLst/>
          </a:prstGeom>
          <a:ln w="12700">
            <a:solidFill>
              <a:srgbClr val="5B9BD5"/>
            </a:solidFill>
            <a:prstDash val="dash"/>
          </a:ln>
        </p:spPr>
        <p:style>
          <a:lnRef idx="1">
            <a:schemeClr val="accent1"/>
          </a:lnRef>
          <a:fillRef idx="0">
            <a:schemeClr val="accent1"/>
          </a:fillRef>
          <a:effectRef idx="0">
            <a:schemeClr val="accent1"/>
          </a:effectRef>
          <a:fontRef idx="minor">
            <a:schemeClr val="tx1"/>
          </a:fontRef>
        </p:style>
      </p:cxnSp>
      <p:grpSp>
        <p:nvGrpSpPr>
          <p:cNvPr id="347" name="Group 346">
            <a:extLst>
              <a:ext uri="{FF2B5EF4-FFF2-40B4-BE49-F238E27FC236}">
                <a16:creationId xmlns:a16="http://schemas.microsoft.com/office/drawing/2014/main" id="{E0D60B06-8603-DF8D-F5DE-B6DABC695D96}"/>
              </a:ext>
            </a:extLst>
          </p:cNvPr>
          <p:cNvGrpSpPr/>
          <p:nvPr/>
        </p:nvGrpSpPr>
        <p:grpSpPr>
          <a:xfrm flipV="1">
            <a:off x="2569343" y="3871249"/>
            <a:ext cx="94825" cy="90209"/>
            <a:chOff x="1365251" y="1558925"/>
            <a:chExt cx="82550" cy="80963"/>
          </a:xfrm>
        </p:grpSpPr>
        <p:sp>
          <p:nvSpPr>
            <p:cNvPr id="369" name="Freeform 90">
              <a:extLst>
                <a:ext uri="{FF2B5EF4-FFF2-40B4-BE49-F238E27FC236}">
                  <a16:creationId xmlns:a16="http://schemas.microsoft.com/office/drawing/2014/main" id="{ED2EFFC9-5E39-EC62-A4E5-F18992F7B07D}"/>
                </a:ext>
              </a:extLst>
            </p:cNvPr>
            <p:cNvSpPr>
              <a:spLocks/>
            </p:cNvSpPr>
            <p:nvPr/>
          </p:nvSpPr>
          <p:spPr bwMode="auto">
            <a:xfrm>
              <a:off x="1365251" y="1558925"/>
              <a:ext cx="82550" cy="80963"/>
            </a:xfrm>
            <a:custGeom>
              <a:avLst/>
              <a:gdLst>
                <a:gd name="T0" fmla="*/ 40 w 79"/>
                <a:gd name="T1" fmla="*/ 0 h 78"/>
                <a:gd name="T2" fmla="*/ 0 w 79"/>
                <a:gd name="T3" fmla="*/ 39 h 78"/>
                <a:gd name="T4" fmla="*/ 7 w 79"/>
                <a:gd name="T5" fmla="*/ 39 h 78"/>
                <a:gd name="T6" fmla="*/ 14 w 79"/>
                <a:gd name="T7" fmla="*/ 39 h 78"/>
                <a:gd name="T8" fmla="*/ 21 w 79"/>
                <a:gd name="T9" fmla="*/ 21 h 78"/>
                <a:gd name="T10" fmla="*/ 40 w 79"/>
                <a:gd name="T11" fmla="*/ 13 h 78"/>
                <a:gd name="T12" fmla="*/ 58 w 79"/>
                <a:gd name="T13" fmla="*/ 21 h 78"/>
                <a:gd name="T14" fmla="*/ 65 w 79"/>
                <a:gd name="T15" fmla="*/ 39 h 78"/>
                <a:gd name="T16" fmla="*/ 58 w 79"/>
                <a:gd name="T17" fmla="*/ 57 h 78"/>
                <a:gd name="T18" fmla="*/ 40 w 79"/>
                <a:gd name="T19" fmla="*/ 65 h 78"/>
                <a:gd name="T20" fmla="*/ 21 w 79"/>
                <a:gd name="T21" fmla="*/ 57 h 78"/>
                <a:gd name="T22" fmla="*/ 14 w 79"/>
                <a:gd name="T23" fmla="*/ 39 h 78"/>
                <a:gd name="T24" fmla="*/ 7 w 79"/>
                <a:gd name="T25" fmla="*/ 39 h 78"/>
                <a:gd name="T26" fmla="*/ 0 w 79"/>
                <a:gd name="T27" fmla="*/ 39 h 78"/>
                <a:gd name="T28" fmla="*/ 36 w 79"/>
                <a:gd name="T29" fmla="*/ 78 h 78"/>
                <a:gd name="T30" fmla="*/ 40 w 79"/>
                <a:gd name="T31" fmla="*/ 78 h 78"/>
                <a:gd name="T32" fmla="*/ 44 w 79"/>
                <a:gd name="T33" fmla="*/ 78 h 78"/>
                <a:gd name="T34" fmla="*/ 79 w 79"/>
                <a:gd name="T35" fmla="*/ 39 h 78"/>
                <a:gd name="T36" fmla="*/ 40 w 79"/>
                <a:gd name="T3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78">
                  <a:moveTo>
                    <a:pt x="40" y="0"/>
                  </a:moveTo>
                  <a:cubicBezTo>
                    <a:pt x="18" y="0"/>
                    <a:pt x="0" y="17"/>
                    <a:pt x="0" y="39"/>
                  </a:cubicBezTo>
                  <a:cubicBezTo>
                    <a:pt x="7" y="39"/>
                    <a:pt x="7" y="39"/>
                    <a:pt x="7" y="39"/>
                  </a:cubicBezTo>
                  <a:cubicBezTo>
                    <a:pt x="14" y="39"/>
                    <a:pt x="14" y="39"/>
                    <a:pt x="14" y="39"/>
                  </a:cubicBezTo>
                  <a:cubicBezTo>
                    <a:pt x="14" y="32"/>
                    <a:pt x="17" y="25"/>
                    <a:pt x="21" y="21"/>
                  </a:cubicBezTo>
                  <a:cubicBezTo>
                    <a:pt x="26" y="16"/>
                    <a:pt x="32" y="13"/>
                    <a:pt x="40" y="13"/>
                  </a:cubicBezTo>
                  <a:cubicBezTo>
                    <a:pt x="47" y="13"/>
                    <a:pt x="53" y="16"/>
                    <a:pt x="58" y="21"/>
                  </a:cubicBezTo>
                  <a:cubicBezTo>
                    <a:pt x="63" y="25"/>
                    <a:pt x="65" y="32"/>
                    <a:pt x="65" y="39"/>
                  </a:cubicBezTo>
                  <a:cubicBezTo>
                    <a:pt x="65" y="46"/>
                    <a:pt x="63" y="52"/>
                    <a:pt x="58" y="57"/>
                  </a:cubicBezTo>
                  <a:cubicBezTo>
                    <a:pt x="53" y="62"/>
                    <a:pt x="47" y="65"/>
                    <a:pt x="40" y="65"/>
                  </a:cubicBezTo>
                  <a:cubicBezTo>
                    <a:pt x="32" y="65"/>
                    <a:pt x="26" y="62"/>
                    <a:pt x="21" y="57"/>
                  </a:cubicBezTo>
                  <a:cubicBezTo>
                    <a:pt x="17" y="52"/>
                    <a:pt x="14" y="46"/>
                    <a:pt x="14" y="39"/>
                  </a:cubicBezTo>
                  <a:cubicBezTo>
                    <a:pt x="7" y="39"/>
                    <a:pt x="7" y="39"/>
                    <a:pt x="7" y="39"/>
                  </a:cubicBezTo>
                  <a:cubicBezTo>
                    <a:pt x="0" y="39"/>
                    <a:pt x="0" y="39"/>
                    <a:pt x="0" y="39"/>
                  </a:cubicBezTo>
                  <a:cubicBezTo>
                    <a:pt x="0" y="59"/>
                    <a:pt x="16" y="76"/>
                    <a:pt x="36" y="78"/>
                  </a:cubicBezTo>
                  <a:cubicBezTo>
                    <a:pt x="37" y="78"/>
                    <a:pt x="38" y="78"/>
                    <a:pt x="40" y="78"/>
                  </a:cubicBezTo>
                  <a:cubicBezTo>
                    <a:pt x="41" y="78"/>
                    <a:pt x="42" y="78"/>
                    <a:pt x="44" y="78"/>
                  </a:cubicBezTo>
                  <a:cubicBezTo>
                    <a:pt x="63" y="76"/>
                    <a:pt x="79" y="59"/>
                    <a:pt x="79" y="39"/>
                  </a:cubicBezTo>
                  <a:cubicBezTo>
                    <a:pt x="79" y="17"/>
                    <a:pt x="61" y="0"/>
                    <a:pt x="40" y="0"/>
                  </a:cubicBezTo>
                </a:path>
              </a:pathLst>
            </a:custGeom>
            <a:solidFill>
              <a:srgbClr val="2F76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70" name="Oval 91">
              <a:extLst>
                <a:ext uri="{FF2B5EF4-FFF2-40B4-BE49-F238E27FC236}">
                  <a16:creationId xmlns:a16="http://schemas.microsoft.com/office/drawing/2014/main" id="{0EB8EEE9-1641-3E9B-22FB-E53E41CCC3EB}"/>
                </a:ext>
              </a:extLst>
            </p:cNvPr>
            <p:cNvSpPr>
              <a:spLocks noChangeArrowheads="1"/>
            </p:cNvSpPr>
            <p:nvPr/>
          </p:nvSpPr>
          <p:spPr bwMode="auto">
            <a:xfrm>
              <a:off x="1393826" y="1587500"/>
              <a:ext cx="25400" cy="25400"/>
            </a:xfrm>
            <a:prstGeom prst="ellipse">
              <a:avLst/>
            </a:prstGeom>
            <a:solidFill>
              <a:srgbClr val="2F76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cxnSp>
        <p:nvCxnSpPr>
          <p:cNvPr id="348" name="Straight Connector 347">
            <a:extLst>
              <a:ext uri="{FF2B5EF4-FFF2-40B4-BE49-F238E27FC236}">
                <a16:creationId xmlns:a16="http://schemas.microsoft.com/office/drawing/2014/main" id="{8E202D42-3AFC-50F7-7CF4-31D57880F1F3}"/>
              </a:ext>
            </a:extLst>
          </p:cNvPr>
          <p:cNvCxnSpPr/>
          <p:nvPr/>
        </p:nvCxnSpPr>
        <p:spPr>
          <a:xfrm flipV="1">
            <a:off x="5031235" y="2740250"/>
            <a:ext cx="0" cy="1115078"/>
          </a:xfrm>
          <a:prstGeom prst="line">
            <a:avLst/>
          </a:prstGeom>
          <a:ln w="12700">
            <a:solidFill>
              <a:srgbClr val="5B9BD5"/>
            </a:solidFill>
            <a:prstDash val="dash"/>
          </a:ln>
        </p:spPr>
        <p:style>
          <a:lnRef idx="1">
            <a:schemeClr val="accent1"/>
          </a:lnRef>
          <a:fillRef idx="0">
            <a:schemeClr val="accent1"/>
          </a:fillRef>
          <a:effectRef idx="0">
            <a:schemeClr val="accent1"/>
          </a:effectRef>
          <a:fontRef idx="minor">
            <a:schemeClr val="tx1"/>
          </a:fontRef>
        </p:style>
      </p:cxnSp>
      <p:grpSp>
        <p:nvGrpSpPr>
          <p:cNvPr id="349" name="Group 348">
            <a:extLst>
              <a:ext uri="{FF2B5EF4-FFF2-40B4-BE49-F238E27FC236}">
                <a16:creationId xmlns:a16="http://schemas.microsoft.com/office/drawing/2014/main" id="{0C2719B9-BB83-D6E6-FDBD-BB38CDA2C3F0}"/>
              </a:ext>
            </a:extLst>
          </p:cNvPr>
          <p:cNvGrpSpPr/>
          <p:nvPr/>
        </p:nvGrpSpPr>
        <p:grpSpPr>
          <a:xfrm flipV="1">
            <a:off x="4981088" y="3871249"/>
            <a:ext cx="94825" cy="90209"/>
            <a:chOff x="1365251" y="1558925"/>
            <a:chExt cx="82550" cy="80963"/>
          </a:xfrm>
        </p:grpSpPr>
        <p:sp>
          <p:nvSpPr>
            <p:cNvPr id="367" name="Freeform 90">
              <a:extLst>
                <a:ext uri="{FF2B5EF4-FFF2-40B4-BE49-F238E27FC236}">
                  <a16:creationId xmlns:a16="http://schemas.microsoft.com/office/drawing/2014/main" id="{3FF8D1F2-BFC4-3FED-BA04-26309B89A1E1}"/>
                </a:ext>
              </a:extLst>
            </p:cNvPr>
            <p:cNvSpPr>
              <a:spLocks/>
            </p:cNvSpPr>
            <p:nvPr/>
          </p:nvSpPr>
          <p:spPr bwMode="auto">
            <a:xfrm>
              <a:off x="1365251" y="1558925"/>
              <a:ext cx="82550" cy="80963"/>
            </a:xfrm>
            <a:custGeom>
              <a:avLst/>
              <a:gdLst>
                <a:gd name="T0" fmla="*/ 40 w 79"/>
                <a:gd name="T1" fmla="*/ 0 h 78"/>
                <a:gd name="T2" fmla="*/ 0 w 79"/>
                <a:gd name="T3" fmla="*/ 39 h 78"/>
                <a:gd name="T4" fmla="*/ 7 w 79"/>
                <a:gd name="T5" fmla="*/ 39 h 78"/>
                <a:gd name="T6" fmla="*/ 14 w 79"/>
                <a:gd name="T7" fmla="*/ 39 h 78"/>
                <a:gd name="T8" fmla="*/ 21 w 79"/>
                <a:gd name="T9" fmla="*/ 21 h 78"/>
                <a:gd name="T10" fmla="*/ 40 w 79"/>
                <a:gd name="T11" fmla="*/ 13 h 78"/>
                <a:gd name="T12" fmla="*/ 58 w 79"/>
                <a:gd name="T13" fmla="*/ 21 h 78"/>
                <a:gd name="T14" fmla="*/ 65 w 79"/>
                <a:gd name="T15" fmla="*/ 39 h 78"/>
                <a:gd name="T16" fmla="*/ 58 w 79"/>
                <a:gd name="T17" fmla="*/ 57 h 78"/>
                <a:gd name="T18" fmla="*/ 40 w 79"/>
                <a:gd name="T19" fmla="*/ 65 h 78"/>
                <a:gd name="T20" fmla="*/ 21 w 79"/>
                <a:gd name="T21" fmla="*/ 57 h 78"/>
                <a:gd name="T22" fmla="*/ 14 w 79"/>
                <a:gd name="T23" fmla="*/ 39 h 78"/>
                <a:gd name="T24" fmla="*/ 7 w 79"/>
                <a:gd name="T25" fmla="*/ 39 h 78"/>
                <a:gd name="T26" fmla="*/ 0 w 79"/>
                <a:gd name="T27" fmla="*/ 39 h 78"/>
                <a:gd name="T28" fmla="*/ 36 w 79"/>
                <a:gd name="T29" fmla="*/ 78 h 78"/>
                <a:gd name="T30" fmla="*/ 40 w 79"/>
                <a:gd name="T31" fmla="*/ 78 h 78"/>
                <a:gd name="T32" fmla="*/ 44 w 79"/>
                <a:gd name="T33" fmla="*/ 78 h 78"/>
                <a:gd name="T34" fmla="*/ 79 w 79"/>
                <a:gd name="T35" fmla="*/ 39 h 78"/>
                <a:gd name="T36" fmla="*/ 40 w 79"/>
                <a:gd name="T3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78">
                  <a:moveTo>
                    <a:pt x="40" y="0"/>
                  </a:moveTo>
                  <a:cubicBezTo>
                    <a:pt x="18" y="0"/>
                    <a:pt x="0" y="17"/>
                    <a:pt x="0" y="39"/>
                  </a:cubicBezTo>
                  <a:cubicBezTo>
                    <a:pt x="7" y="39"/>
                    <a:pt x="7" y="39"/>
                    <a:pt x="7" y="39"/>
                  </a:cubicBezTo>
                  <a:cubicBezTo>
                    <a:pt x="14" y="39"/>
                    <a:pt x="14" y="39"/>
                    <a:pt x="14" y="39"/>
                  </a:cubicBezTo>
                  <a:cubicBezTo>
                    <a:pt x="14" y="32"/>
                    <a:pt x="17" y="25"/>
                    <a:pt x="21" y="21"/>
                  </a:cubicBezTo>
                  <a:cubicBezTo>
                    <a:pt x="26" y="16"/>
                    <a:pt x="32" y="13"/>
                    <a:pt x="40" y="13"/>
                  </a:cubicBezTo>
                  <a:cubicBezTo>
                    <a:pt x="47" y="13"/>
                    <a:pt x="53" y="16"/>
                    <a:pt x="58" y="21"/>
                  </a:cubicBezTo>
                  <a:cubicBezTo>
                    <a:pt x="63" y="25"/>
                    <a:pt x="65" y="32"/>
                    <a:pt x="65" y="39"/>
                  </a:cubicBezTo>
                  <a:cubicBezTo>
                    <a:pt x="65" y="46"/>
                    <a:pt x="63" y="52"/>
                    <a:pt x="58" y="57"/>
                  </a:cubicBezTo>
                  <a:cubicBezTo>
                    <a:pt x="53" y="62"/>
                    <a:pt x="47" y="65"/>
                    <a:pt x="40" y="65"/>
                  </a:cubicBezTo>
                  <a:cubicBezTo>
                    <a:pt x="32" y="65"/>
                    <a:pt x="26" y="62"/>
                    <a:pt x="21" y="57"/>
                  </a:cubicBezTo>
                  <a:cubicBezTo>
                    <a:pt x="17" y="52"/>
                    <a:pt x="14" y="46"/>
                    <a:pt x="14" y="39"/>
                  </a:cubicBezTo>
                  <a:cubicBezTo>
                    <a:pt x="7" y="39"/>
                    <a:pt x="7" y="39"/>
                    <a:pt x="7" y="39"/>
                  </a:cubicBezTo>
                  <a:cubicBezTo>
                    <a:pt x="0" y="39"/>
                    <a:pt x="0" y="39"/>
                    <a:pt x="0" y="39"/>
                  </a:cubicBezTo>
                  <a:cubicBezTo>
                    <a:pt x="0" y="59"/>
                    <a:pt x="16" y="76"/>
                    <a:pt x="36" y="78"/>
                  </a:cubicBezTo>
                  <a:cubicBezTo>
                    <a:pt x="37" y="78"/>
                    <a:pt x="38" y="78"/>
                    <a:pt x="40" y="78"/>
                  </a:cubicBezTo>
                  <a:cubicBezTo>
                    <a:pt x="41" y="78"/>
                    <a:pt x="42" y="78"/>
                    <a:pt x="44" y="78"/>
                  </a:cubicBezTo>
                  <a:cubicBezTo>
                    <a:pt x="63" y="76"/>
                    <a:pt x="79" y="59"/>
                    <a:pt x="79" y="39"/>
                  </a:cubicBezTo>
                  <a:cubicBezTo>
                    <a:pt x="79" y="17"/>
                    <a:pt x="61" y="0"/>
                    <a:pt x="40" y="0"/>
                  </a:cubicBezTo>
                </a:path>
              </a:pathLst>
            </a:custGeom>
            <a:solidFill>
              <a:srgbClr val="2F76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68" name="Oval 91">
              <a:extLst>
                <a:ext uri="{FF2B5EF4-FFF2-40B4-BE49-F238E27FC236}">
                  <a16:creationId xmlns:a16="http://schemas.microsoft.com/office/drawing/2014/main" id="{46EFF72F-C29E-8799-D6D8-F90282A9DA1A}"/>
                </a:ext>
              </a:extLst>
            </p:cNvPr>
            <p:cNvSpPr>
              <a:spLocks noChangeArrowheads="1"/>
            </p:cNvSpPr>
            <p:nvPr/>
          </p:nvSpPr>
          <p:spPr bwMode="auto">
            <a:xfrm>
              <a:off x="1393826" y="1587500"/>
              <a:ext cx="25400" cy="25400"/>
            </a:xfrm>
            <a:prstGeom prst="ellipse">
              <a:avLst/>
            </a:prstGeom>
            <a:solidFill>
              <a:srgbClr val="2F76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350" name="Freeform 82">
            <a:extLst>
              <a:ext uri="{FF2B5EF4-FFF2-40B4-BE49-F238E27FC236}">
                <a16:creationId xmlns:a16="http://schemas.microsoft.com/office/drawing/2014/main" id="{E3E5AB3A-022F-4B9C-6AF3-F9BE56502CE9}"/>
              </a:ext>
            </a:extLst>
          </p:cNvPr>
          <p:cNvSpPr>
            <a:spLocks noEditPoints="1"/>
          </p:cNvSpPr>
          <p:nvPr/>
        </p:nvSpPr>
        <p:spPr bwMode="auto">
          <a:xfrm>
            <a:off x="7496592" y="1961984"/>
            <a:ext cx="559832" cy="780040"/>
          </a:xfrm>
          <a:custGeom>
            <a:avLst/>
            <a:gdLst>
              <a:gd name="T0" fmla="*/ 467 w 467"/>
              <a:gd name="T1" fmla="*/ 349 h 670"/>
              <a:gd name="T2" fmla="*/ 341 w 467"/>
              <a:gd name="T3" fmla="*/ 349 h 670"/>
              <a:gd name="T4" fmla="*/ 286 w 467"/>
              <a:gd name="T5" fmla="*/ 394 h 670"/>
              <a:gd name="T6" fmla="*/ 0 w 467"/>
              <a:gd name="T7" fmla="*/ 654 h 670"/>
              <a:gd name="T8" fmla="*/ 0 w 467"/>
              <a:gd name="T9" fmla="*/ 670 h 670"/>
              <a:gd name="T10" fmla="*/ 302 w 467"/>
              <a:gd name="T11" fmla="*/ 397 h 670"/>
              <a:gd name="T12" fmla="*/ 341 w 467"/>
              <a:gd name="T13" fmla="*/ 365 h 670"/>
              <a:gd name="T14" fmla="*/ 467 w 467"/>
              <a:gd name="T15" fmla="*/ 365 h 670"/>
              <a:gd name="T16" fmla="*/ 467 w 467"/>
              <a:gd name="T17" fmla="*/ 349 h 670"/>
              <a:gd name="T18" fmla="*/ 0 w 467"/>
              <a:gd name="T19" fmla="*/ 0 h 670"/>
              <a:gd name="T20" fmla="*/ 0 w 467"/>
              <a:gd name="T21" fmla="*/ 16 h 670"/>
              <a:gd name="T22" fmla="*/ 286 w 467"/>
              <a:gd name="T23" fmla="*/ 276 h 670"/>
              <a:gd name="T24" fmla="*/ 341 w 467"/>
              <a:gd name="T25" fmla="*/ 321 h 670"/>
              <a:gd name="T26" fmla="*/ 467 w 467"/>
              <a:gd name="T27" fmla="*/ 321 h 670"/>
              <a:gd name="T28" fmla="*/ 467 w 467"/>
              <a:gd name="T29" fmla="*/ 306 h 670"/>
              <a:gd name="T30" fmla="*/ 341 w 467"/>
              <a:gd name="T31" fmla="*/ 306 h 670"/>
              <a:gd name="T32" fmla="*/ 302 w 467"/>
              <a:gd name="T33" fmla="*/ 273 h 670"/>
              <a:gd name="T34" fmla="*/ 0 w 467"/>
              <a:gd name="T35"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7" h="670">
                <a:moveTo>
                  <a:pt x="467" y="349"/>
                </a:moveTo>
                <a:cubicBezTo>
                  <a:pt x="341" y="349"/>
                  <a:pt x="341" y="349"/>
                  <a:pt x="341" y="349"/>
                </a:cubicBezTo>
                <a:cubicBezTo>
                  <a:pt x="314" y="349"/>
                  <a:pt x="291" y="368"/>
                  <a:pt x="286" y="394"/>
                </a:cubicBezTo>
                <a:cubicBezTo>
                  <a:pt x="260" y="535"/>
                  <a:pt x="142" y="642"/>
                  <a:pt x="0" y="654"/>
                </a:cubicBezTo>
                <a:cubicBezTo>
                  <a:pt x="0" y="670"/>
                  <a:pt x="0" y="670"/>
                  <a:pt x="0" y="670"/>
                </a:cubicBezTo>
                <a:cubicBezTo>
                  <a:pt x="150" y="658"/>
                  <a:pt x="274" y="545"/>
                  <a:pt x="302" y="397"/>
                </a:cubicBezTo>
                <a:cubicBezTo>
                  <a:pt x="305" y="378"/>
                  <a:pt x="322" y="365"/>
                  <a:pt x="341" y="365"/>
                </a:cubicBezTo>
                <a:cubicBezTo>
                  <a:pt x="467" y="365"/>
                  <a:pt x="467" y="365"/>
                  <a:pt x="467" y="365"/>
                </a:cubicBezTo>
                <a:cubicBezTo>
                  <a:pt x="467" y="349"/>
                  <a:pt x="467" y="349"/>
                  <a:pt x="467" y="349"/>
                </a:cubicBezTo>
                <a:moveTo>
                  <a:pt x="0" y="0"/>
                </a:moveTo>
                <a:cubicBezTo>
                  <a:pt x="0" y="16"/>
                  <a:pt x="0" y="16"/>
                  <a:pt x="0" y="16"/>
                </a:cubicBezTo>
                <a:cubicBezTo>
                  <a:pt x="142" y="29"/>
                  <a:pt x="260" y="135"/>
                  <a:pt x="286" y="276"/>
                </a:cubicBezTo>
                <a:cubicBezTo>
                  <a:pt x="291" y="302"/>
                  <a:pt x="314" y="321"/>
                  <a:pt x="341" y="321"/>
                </a:cubicBezTo>
                <a:cubicBezTo>
                  <a:pt x="467" y="321"/>
                  <a:pt x="467" y="321"/>
                  <a:pt x="467" y="321"/>
                </a:cubicBezTo>
                <a:cubicBezTo>
                  <a:pt x="467" y="306"/>
                  <a:pt x="467" y="306"/>
                  <a:pt x="467" y="306"/>
                </a:cubicBezTo>
                <a:cubicBezTo>
                  <a:pt x="341" y="306"/>
                  <a:pt x="341" y="306"/>
                  <a:pt x="341" y="306"/>
                </a:cubicBezTo>
                <a:cubicBezTo>
                  <a:pt x="322" y="306"/>
                  <a:pt x="305" y="292"/>
                  <a:pt x="302" y="273"/>
                </a:cubicBezTo>
                <a:cubicBezTo>
                  <a:pt x="274" y="125"/>
                  <a:pt x="150" y="13"/>
                  <a:pt x="0" y="0"/>
                </a:cubicBezTo>
              </a:path>
            </a:pathLst>
          </a:custGeom>
          <a:solidFill>
            <a:srgbClr val="A7B9CD"/>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351" name="Rectangle 128">
            <a:extLst>
              <a:ext uri="{FF2B5EF4-FFF2-40B4-BE49-F238E27FC236}">
                <a16:creationId xmlns:a16="http://schemas.microsoft.com/office/drawing/2014/main" id="{8977B753-000A-1F3B-B772-0C59194AC70F}"/>
              </a:ext>
            </a:extLst>
          </p:cNvPr>
          <p:cNvSpPr>
            <a:spLocks noChangeArrowheads="1"/>
          </p:cNvSpPr>
          <p:nvPr/>
        </p:nvSpPr>
        <p:spPr bwMode="auto">
          <a:xfrm>
            <a:off x="7460120" y="2796856"/>
            <a:ext cx="10941" cy="1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52" name="Freeform 130">
            <a:extLst>
              <a:ext uri="{FF2B5EF4-FFF2-40B4-BE49-F238E27FC236}">
                <a16:creationId xmlns:a16="http://schemas.microsoft.com/office/drawing/2014/main" id="{49D112A6-C3C8-8D80-3F63-EF0C0BC058CF}"/>
              </a:ext>
            </a:extLst>
          </p:cNvPr>
          <p:cNvSpPr>
            <a:spLocks noEditPoints="1"/>
          </p:cNvSpPr>
          <p:nvPr/>
        </p:nvSpPr>
        <p:spPr bwMode="auto">
          <a:xfrm>
            <a:off x="7460120" y="2839307"/>
            <a:ext cx="10941" cy="516488"/>
          </a:xfrm>
          <a:custGeom>
            <a:avLst/>
            <a:gdLst>
              <a:gd name="T0" fmla="*/ 6 w 6"/>
              <a:gd name="T1" fmla="*/ 276 h 292"/>
              <a:gd name="T2" fmla="*/ 0 w 6"/>
              <a:gd name="T3" fmla="*/ 276 h 292"/>
              <a:gd name="T4" fmla="*/ 0 w 6"/>
              <a:gd name="T5" fmla="*/ 292 h 292"/>
              <a:gd name="T6" fmla="*/ 6 w 6"/>
              <a:gd name="T7" fmla="*/ 292 h 292"/>
              <a:gd name="T8" fmla="*/ 6 w 6"/>
              <a:gd name="T9" fmla="*/ 276 h 292"/>
              <a:gd name="T10" fmla="*/ 6 w 6"/>
              <a:gd name="T11" fmla="*/ 246 h 292"/>
              <a:gd name="T12" fmla="*/ 0 w 6"/>
              <a:gd name="T13" fmla="*/ 246 h 292"/>
              <a:gd name="T14" fmla="*/ 0 w 6"/>
              <a:gd name="T15" fmla="*/ 261 h 292"/>
              <a:gd name="T16" fmla="*/ 6 w 6"/>
              <a:gd name="T17" fmla="*/ 261 h 292"/>
              <a:gd name="T18" fmla="*/ 6 w 6"/>
              <a:gd name="T19" fmla="*/ 246 h 292"/>
              <a:gd name="T20" fmla="*/ 6 w 6"/>
              <a:gd name="T21" fmla="*/ 215 h 292"/>
              <a:gd name="T22" fmla="*/ 0 w 6"/>
              <a:gd name="T23" fmla="*/ 215 h 292"/>
              <a:gd name="T24" fmla="*/ 0 w 6"/>
              <a:gd name="T25" fmla="*/ 230 h 292"/>
              <a:gd name="T26" fmla="*/ 6 w 6"/>
              <a:gd name="T27" fmla="*/ 230 h 292"/>
              <a:gd name="T28" fmla="*/ 6 w 6"/>
              <a:gd name="T29" fmla="*/ 215 h 292"/>
              <a:gd name="T30" fmla="*/ 6 w 6"/>
              <a:gd name="T31" fmla="*/ 184 h 292"/>
              <a:gd name="T32" fmla="*/ 0 w 6"/>
              <a:gd name="T33" fmla="*/ 184 h 292"/>
              <a:gd name="T34" fmla="*/ 0 w 6"/>
              <a:gd name="T35" fmla="*/ 199 h 292"/>
              <a:gd name="T36" fmla="*/ 6 w 6"/>
              <a:gd name="T37" fmla="*/ 199 h 292"/>
              <a:gd name="T38" fmla="*/ 6 w 6"/>
              <a:gd name="T39" fmla="*/ 184 h 292"/>
              <a:gd name="T40" fmla="*/ 6 w 6"/>
              <a:gd name="T41" fmla="*/ 153 h 292"/>
              <a:gd name="T42" fmla="*/ 0 w 6"/>
              <a:gd name="T43" fmla="*/ 153 h 292"/>
              <a:gd name="T44" fmla="*/ 0 w 6"/>
              <a:gd name="T45" fmla="*/ 169 h 292"/>
              <a:gd name="T46" fmla="*/ 6 w 6"/>
              <a:gd name="T47" fmla="*/ 169 h 292"/>
              <a:gd name="T48" fmla="*/ 6 w 6"/>
              <a:gd name="T49" fmla="*/ 153 h 292"/>
              <a:gd name="T50" fmla="*/ 6 w 6"/>
              <a:gd name="T51" fmla="*/ 123 h 292"/>
              <a:gd name="T52" fmla="*/ 0 w 6"/>
              <a:gd name="T53" fmla="*/ 123 h 292"/>
              <a:gd name="T54" fmla="*/ 0 w 6"/>
              <a:gd name="T55" fmla="*/ 138 h 292"/>
              <a:gd name="T56" fmla="*/ 6 w 6"/>
              <a:gd name="T57" fmla="*/ 138 h 292"/>
              <a:gd name="T58" fmla="*/ 6 w 6"/>
              <a:gd name="T59" fmla="*/ 123 h 292"/>
              <a:gd name="T60" fmla="*/ 6 w 6"/>
              <a:gd name="T61" fmla="*/ 92 h 292"/>
              <a:gd name="T62" fmla="*/ 0 w 6"/>
              <a:gd name="T63" fmla="*/ 92 h 292"/>
              <a:gd name="T64" fmla="*/ 0 w 6"/>
              <a:gd name="T65" fmla="*/ 107 h 292"/>
              <a:gd name="T66" fmla="*/ 6 w 6"/>
              <a:gd name="T67" fmla="*/ 107 h 292"/>
              <a:gd name="T68" fmla="*/ 6 w 6"/>
              <a:gd name="T69" fmla="*/ 92 h 292"/>
              <a:gd name="T70" fmla="*/ 6 w 6"/>
              <a:gd name="T71" fmla="*/ 61 h 292"/>
              <a:gd name="T72" fmla="*/ 0 w 6"/>
              <a:gd name="T73" fmla="*/ 61 h 292"/>
              <a:gd name="T74" fmla="*/ 0 w 6"/>
              <a:gd name="T75" fmla="*/ 77 h 292"/>
              <a:gd name="T76" fmla="*/ 6 w 6"/>
              <a:gd name="T77" fmla="*/ 77 h 292"/>
              <a:gd name="T78" fmla="*/ 6 w 6"/>
              <a:gd name="T79" fmla="*/ 61 h 292"/>
              <a:gd name="T80" fmla="*/ 6 w 6"/>
              <a:gd name="T81" fmla="*/ 30 h 292"/>
              <a:gd name="T82" fmla="*/ 0 w 6"/>
              <a:gd name="T83" fmla="*/ 30 h 292"/>
              <a:gd name="T84" fmla="*/ 0 w 6"/>
              <a:gd name="T85" fmla="*/ 46 h 292"/>
              <a:gd name="T86" fmla="*/ 6 w 6"/>
              <a:gd name="T87" fmla="*/ 46 h 292"/>
              <a:gd name="T88" fmla="*/ 6 w 6"/>
              <a:gd name="T89" fmla="*/ 30 h 292"/>
              <a:gd name="T90" fmla="*/ 6 w 6"/>
              <a:gd name="T91" fmla="*/ 0 h 292"/>
              <a:gd name="T92" fmla="*/ 0 w 6"/>
              <a:gd name="T93" fmla="*/ 0 h 292"/>
              <a:gd name="T94" fmla="*/ 0 w 6"/>
              <a:gd name="T95" fmla="*/ 15 h 292"/>
              <a:gd name="T96" fmla="*/ 6 w 6"/>
              <a:gd name="T97" fmla="*/ 15 h 292"/>
              <a:gd name="T98" fmla="*/ 6 w 6"/>
              <a:gd name="T99"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 h="292">
                <a:moveTo>
                  <a:pt x="6" y="276"/>
                </a:moveTo>
                <a:lnTo>
                  <a:pt x="0" y="276"/>
                </a:lnTo>
                <a:lnTo>
                  <a:pt x="0" y="292"/>
                </a:lnTo>
                <a:lnTo>
                  <a:pt x="6" y="292"/>
                </a:lnTo>
                <a:lnTo>
                  <a:pt x="6" y="276"/>
                </a:lnTo>
                <a:moveTo>
                  <a:pt x="6" y="246"/>
                </a:moveTo>
                <a:lnTo>
                  <a:pt x="0" y="246"/>
                </a:lnTo>
                <a:lnTo>
                  <a:pt x="0" y="261"/>
                </a:lnTo>
                <a:lnTo>
                  <a:pt x="6" y="261"/>
                </a:lnTo>
                <a:lnTo>
                  <a:pt x="6" y="246"/>
                </a:lnTo>
                <a:moveTo>
                  <a:pt x="6" y="215"/>
                </a:moveTo>
                <a:lnTo>
                  <a:pt x="0" y="215"/>
                </a:lnTo>
                <a:lnTo>
                  <a:pt x="0" y="230"/>
                </a:lnTo>
                <a:lnTo>
                  <a:pt x="6" y="230"/>
                </a:lnTo>
                <a:lnTo>
                  <a:pt x="6" y="215"/>
                </a:lnTo>
                <a:moveTo>
                  <a:pt x="6" y="184"/>
                </a:moveTo>
                <a:lnTo>
                  <a:pt x="0" y="184"/>
                </a:lnTo>
                <a:lnTo>
                  <a:pt x="0" y="199"/>
                </a:lnTo>
                <a:lnTo>
                  <a:pt x="6" y="199"/>
                </a:lnTo>
                <a:lnTo>
                  <a:pt x="6" y="184"/>
                </a:lnTo>
                <a:moveTo>
                  <a:pt x="6" y="153"/>
                </a:moveTo>
                <a:lnTo>
                  <a:pt x="0" y="153"/>
                </a:lnTo>
                <a:lnTo>
                  <a:pt x="0" y="169"/>
                </a:lnTo>
                <a:lnTo>
                  <a:pt x="6" y="169"/>
                </a:lnTo>
                <a:lnTo>
                  <a:pt x="6" y="153"/>
                </a:lnTo>
                <a:moveTo>
                  <a:pt x="6" y="123"/>
                </a:moveTo>
                <a:lnTo>
                  <a:pt x="0" y="123"/>
                </a:lnTo>
                <a:lnTo>
                  <a:pt x="0" y="138"/>
                </a:lnTo>
                <a:lnTo>
                  <a:pt x="6" y="138"/>
                </a:lnTo>
                <a:lnTo>
                  <a:pt x="6" y="123"/>
                </a:lnTo>
                <a:moveTo>
                  <a:pt x="6" y="92"/>
                </a:moveTo>
                <a:lnTo>
                  <a:pt x="0" y="92"/>
                </a:lnTo>
                <a:lnTo>
                  <a:pt x="0" y="107"/>
                </a:lnTo>
                <a:lnTo>
                  <a:pt x="6" y="107"/>
                </a:lnTo>
                <a:lnTo>
                  <a:pt x="6" y="92"/>
                </a:lnTo>
                <a:moveTo>
                  <a:pt x="6" y="61"/>
                </a:moveTo>
                <a:lnTo>
                  <a:pt x="0" y="61"/>
                </a:lnTo>
                <a:lnTo>
                  <a:pt x="0" y="77"/>
                </a:lnTo>
                <a:lnTo>
                  <a:pt x="6" y="77"/>
                </a:lnTo>
                <a:lnTo>
                  <a:pt x="6" y="61"/>
                </a:lnTo>
                <a:moveTo>
                  <a:pt x="6" y="30"/>
                </a:moveTo>
                <a:lnTo>
                  <a:pt x="0" y="30"/>
                </a:lnTo>
                <a:lnTo>
                  <a:pt x="0" y="46"/>
                </a:lnTo>
                <a:lnTo>
                  <a:pt x="6" y="46"/>
                </a:lnTo>
                <a:lnTo>
                  <a:pt x="6" y="30"/>
                </a:lnTo>
                <a:moveTo>
                  <a:pt x="6" y="0"/>
                </a:moveTo>
                <a:lnTo>
                  <a:pt x="0" y="0"/>
                </a:lnTo>
                <a:lnTo>
                  <a:pt x="0" y="15"/>
                </a:lnTo>
                <a:lnTo>
                  <a:pt x="6" y="15"/>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cxnSp>
        <p:nvCxnSpPr>
          <p:cNvPr id="353" name="Straight Connector 352">
            <a:extLst>
              <a:ext uri="{FF2B5EF4-FFF2-40B4-BE49-F238E27FC236}">
                <a16:creationId xmlns:a16="http://schemas.microsoft.com/office/drawing/2014/main" id="{52803C74-1C5F-4715-BA52-2688B9A183A6}"/>
              </a:ext>
            </a:extLst>
          </p:cNvPr>
          <p:cNvCxnSpPr/>
          <p:nvPr/>
        </p:nvCxnSpPr>
        <p:spPr>
          <a:xfrm flipV="1">
            <a:off x="7451914" y="2742021"/>
            <a:ext cx="0" cy="1115078"/>
          </a:xfrm>
          <a:prstGeom prst="line">
            <a:avLst/>
          </a:prstGeom>
          <a:ln w="12700">
            <a:solidFill>
              <a:srgbClr val="5B9BD5"/>
            </a:solidFill>
            <a:prstDash val="dash"/>
          </a:ln>
        </p:spPr>
        <p:style>
          <a:lnRef idx="1">
            <a:schemeClr val="accent1"/>
          </a:lnRef>
          <a:fillRef idx="0">
            <a:schemeClr val="accent1"/>
          </a:fillRef>
          <a:effectRef idx="0">
            <a:schemeClr val="accent1"/>
          </a:effectRef>
          <a:fontRef idx="minor">
            <a:schemeClr val="tx1"/>
          </a:fontRef>
        </p:style>
      </p:cxnSp>
      <p:grpSp>
        <p:nvGrpSpPr>
          <p:cNvPr id="354" name="Group 353">
            <a:extLst>
              <a:ext uri="{FF2B5EF4-FFF2-40B4-BE49-F238E27FC236}">
                <a16:creationId xmlns:a16="http://schemas.microsoft.com/office/drawing/2014/main" id="{E1DCB922-B1DC-A66F-CE8A-A2C953E20471}"/>
              </a:ext>
            </a:extLst>
          </p:cNvPr>
          <p:cNvGrpSpPr/>
          <p:nvPr/>
        </p:nvGrpSpPr>
        <p:grpSpPr>
          <a:xfrm flipV="1">
            <a:off x="7401767" y="3873020"/>
            <a:ext cx="94825" cy="90209"/>
            <a:chOff x="1365251" y="1558925"/>
            <a:chExt cx="82550" cy="80963"/>
          </a:xfrm>
        </p:grpSpPr>
        <p:sp>
          <p:nvSpPr>
            <p:cNvPr id="365" name="Freeform 90">
              <a:extLst>
                <a:ext uri="{FF2B5EF4-FFF2-40B4-BE49-F238E27FC236}">
                  <a16:creationId xmlns:a16="http://schemas.microsoft.com/office/drawing/2014/main" id="{2A0BFF99-C5FD-2098-C9C2-5D2DC544A57D}"/>
                </a:ext>
              </a:extLst>
            </p:cNvPr>
            <p:cNvSpPr>
              <a:spLocks/>
            </p:cNvSpPr>
            <p:nvPr/>
          </p:nvSpPr>
          <p:spPr bwMode="auto">
            <a:xfrm>
              <a:off x="1365251" y="1558925"/>
              <a:ext cx="82550" cy="80963"/>
            </a:xfrm>
            <a:custGeom>
              <a:avLst/>
              <a:gdLst>
                <a:gd name="T0" fmla="*/ 40 w 79"/>
                <a:gd name="T1" fmla="*/ 0 h 78"/>
                <a:gd name="T2" fmla="*/ 0 w 79"/>
                <a:gd name="T3" fmla="*/ 39 h 78"/>
                <a:gd name="T4" fmla="*/ 7 w 79"/>
                <a:gd name="T5" fmla="*/ 39 h 78"/>
                <a:gd name="T6" fmla="*/ 14 w 79"/>
                <a:gd name="T7" fmla="*/ 39 h 78"/>
                <a:gd name="T8" fmla="*/ 21 w 79"/>
                <a:gd name="T9" fmla="*/ 21 h 78"/>
                <a:gd name="T10" fmla="*/ 40 w 79"/>
                <a:gd name="T11" fmla="*/ 13 h 78"/>
                <a:gd name="T12" fmla="*/ 58 w 79"/>
                <a:gd name="T13" fmla="*/ 21 h 78"/>
                <a:gd name="T14" fmla="*/ 65 w 79"/>
                <a:gd name="T15" fmla="*/ 39 h 78"/>
                <a:gd name="T16" fmla="*/ 58 w 79"/>
                <a:gd name="T17" fmla="*/ 57 h 78"/>
                <a:gd name="T18" fmla="*/ 40 w 79"/>
                <a:gd name="T19" fmla="*/ 65 h 78"/>
                <a:gd name="T20" fmla="*/ 21 w 79"/>
                <a:gd name="T21" fmla="*/ 57 h 78"/>
                <a:gd name="T22" fmla="*/ 14 w 79"/>
                <a:gd name="T23" fmla="*/ 39 h 78"/>
                <a:gd name="T24" fmla="*/ 7 w 79"/>
                <a:gd name="T25" fmla="*/ 39 h 78"/>
                <a:gd name="T26" fmla="*/ 0 w 79"/>
                <a:gd name="T27" fmla="*/ 39 h 78"/>
                <a:gd name="T28" fmla="*/ 36 w 79"/>
                <a:gd name="T29" fmla="*/ 78 h 78"/>
                <a:gd name="T30" fmla="*/ 40 w 79"/>
                <a:gd name="T31" fmla="*/ 78 h 78"/>
                <a:gd name="T32" fmla="*/ 44 w 79"/>
                <a:gd name="T33" fmla="*/ 78 h 78"/>
                <a:gd name="T34" fmla="*/ 79 w 79"/>
                <a:gd name="T35" fmla="*/ 39 h 78"/>
                <a:gd name="T36" fmla="*/ 40 w 79"/>
                <a:gd name="T3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78">
                  <a:moveTo>
                    <a:pt x="40" y="0"/>
                  </a:moveTo>
                  <a:cubicBezTo>
                    <a:pt x="18" y="0"/>
                    <a:pt x="0" y="17"/>
                    <a:pt x="0" y="39"/>
                  </a:cubicBezTo>
                  <a:cubicBezTo>
                    <a:pt x="7" y="39"/>
                    <a:pt x="7" y="39"/>
                    <a:pt x="7" y="39"/>
                  </a:cubicBezTo>
                  <a:cubicBezTo>
                    <a:pt x="14" y="39"/>
                    <a:pt x="14" y="39"/>
                    <a:pt x="14" y="39"/>
                  </a:cubicBezTo>
                  <a:cubicBezTo>
                    <a:pt x="14" y="32"/>
                    <a:pt x="17" y="25"/>
                    <a:pt x="21" y="21"/>
                  </a:cubicBezTo>
                  <a:cubicBezTo>
                    <a:pt x="26" y="16"/>
                    <a:pt x="32" y="13"/>
                    <a:pt x="40" y="13"/>
                  </a:cubicBezTo>
                  <a:cubicBezTo>
                    <a:pt x="47" y="13"/>
                    <a:pt x="53" y="16"/>
                    <a:pt x="58" y="21"/>
                  </a:cubicBezTo>
                  <a:cubicBezTo>
                    <a:pt x="63" y="25"/>
                    <a:pt x="65" y="32"/>
                    <a:pt x="65" y="39"/>
                  </a:cubicBezTo>
                  <a:cubicBezTo>
                    <a:pt x="65" y="46"/>
                    <a:pt x="63" y="52"/>
                    <a:pt x="58" y="57"/>
                  </a:cubicBezTo>
                  <a:cubicBezTo>
                    <a:pt x="53" y="62"/>
                    <a:pt x="47" y="65"/>
                    <a:pt x="40" y="65"/>
                  </a:cubicBezTo>
                  <a:cubicBezTo>
                    <a:pt x="32" y="65"/>
                    <a:pt x="26" y="62"/>
                    <a:pt x="21" y="57"/>
                  </a:cubicBezTo>
                  <a:cubicBezTo>
                    <a:pt x="17" y="52"/>
                    <a:pt x="14" y="46"/>
                    <a:pt x="14" y="39"/>
                  </a:cubicBezTo>
                  <a:cubicBezTo>
                    <a:pt x="7" y="39"/>
                    <a:pt x="7" y="39"/>
                    <a:pt x="7" y="39"/>
                  </a:cubicBezTo>
                  <a:cubicBezTo>
                    <a:pt x="0" y="39"/>
                    <a:pt x="0" y="39"/>
                    <a:pt x="0" y="39"/>
                  </a:cubicBezTo>
                  <a:cubicBezTo>
                    <a:pt x="0" y="59"/>
                    <a:pt x="16" y="76"/>
                    <a:pt x="36" y="78"/>
                  </a:cubicBezTo>
                  <a:cubicBezTo>
                    <a:pt x="37" y="78"/>
                    <a:pt x="38" y="78"/>
                    <a:pt x="40" y="78"/>
                  </a:cubicBezTo>
                  <a:cubicBezTo>
                    <a:pt x="41" y="78"/>
                    <a:pt x="42" y="78"/>
                    <a:pt x="44" y="78"/>
                  </a:cubicBezTo>
                  <a:cubicBezTo>
                    <a:pt x="63" y="76"/>
                    <a:pt x="79" y="59"/>
                    <a:pt x="79" y="39"/>
                  </a:cubicBezTo>
                  <a:cubicBezTo>
                    <a:pt x="79" y="17"/>
                    <a:pt x="61" y="0"/>
                    <a:pt x="40" y="0"/>
                  </a:cubicBezTo>
                </a:path>
              </a:pathLst>
            </a:custGeom>
            <a:solidFill>
              <a:srgbClr val="2F76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66" name="Oval 91">
              <a:extLst>
                <a:ext uri="{FF2B5EF4-FFF2-40B4-BE49-F238E27FC236}">
                  <a16:creationId xmlns:a16="http://schemas.microsoft.com/office/drawing/2014/main" id="{89EDF310-FB11-67FC-1F7A-390D52D8FB09}"/>
                </a:ext>
              </a:extLst>
            </p:cNvPr>
            <p:cNvSpPr>
              <a:spLocks noChangeArrowheads="1"/>
            </p:cNvSpPr>
            <p:nvPr/>
          </p:nvSpPr>
          <p:spPr bwMode="auto">
            <a:xfrm>
              <a:off x="1393826" y="1587500"/>
              <a:ext cx="25400" cy="25400"/>
            </a:xfrm>
            <a:prstGeom prst="ellipse">
              <a:avLst/>
            </a:prstGeom>
            <a:solidFill>
              <a:srgbClr val="2F76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355" name="Oval 354">
            <a:extLst>
              <a:ext uri="{FF2B5EF4-FFF2-40B4-BE49-F238E27FC236}">
                <a16:creationId xmlns:a16="http://schemas.microsoft.com/office/drawing/2014/main" id="{AD627273-5B67-867B-6233-69A0809E3B32}"/>
              </a:ext>
            </a:extLst>
          </p:cNvPr>
          <p:cNvSpPr>
            <a:spLocks noChangeAspect="1"/>
          </p:cNvSpPr>
          <p:nvPr/>
        </p:nvSpPr>
        <p:spPr>
          <a:xfrm>
            <a:off x="7136804" y="2046356"/>
            <a:ext cx="630221" cy="611296"/>
          </a:xfrm>
          <a:prstGeom prst="ellipse">
            <a:avLst/>
          </a:prstGeom>
          <a:solidFill>
            <a:schemeClr val="bg1">
              <a:lumMod val="85000"/>
            </a:schemeClr>
          </a:solidFill>
          <a:ln>
            <a:solidFill>
              <a:srgbClr val="0CBFD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56" name="TextBox 355">
            <a:extLst>
              <a:ext uri="{FF2B5EF4-FFF2-40B4-BE49-F238E27FC236}">
                <a16:creationId xmlns:a16="http://schemas.microsoft.com/office/drawing/2014/main" id="{0E121609-2C67-2293-7CFA-83FF5818CDE8}"/>
              </a:ext>
            </a:extLst>
          </p:cNvPr>
          <p:cNvSpPr txBox="1"/>
          <p:nvPr/>
        </p:nvSpPr>
        <p:spPr>
          <a:xfrm>
            <a:off x="2351298" y="2231980"/>
            <a:ext cx="530915" cy="184666"/>
          </a:xfrm>
          <a:prstGeom prst="rect">
            <a:avLst/>
          </a:prstGeom>
          <a:noFill/>
        </p:spPr>
        <p:txBody>
          <a:bodyPr wrap="none" rtlCol="0">
            <a:spAutoFit/>
          </a:bodyPr>
          <a:lstStyle/>
          <a:p>
            <a:pPr lvl="0" algn="ctr"/>
            <a:r>
              <a:rPr lang="en-US" sz="600" b="1">
                <a:latin typeface="Segoe UI" panose="020B0502040204020203" pitchFamily="34" charset="0"/>
                <a:cs typeface="Segoe UI" panose="020B0502040204020203" pitchFamily="34" charset="0"/>
              </a:rPr>
              <a:t>T + 1.5 M</a:t>
            </a:r>
          </a:p>
        </p:txBody>
      </p:sp>
      <p:sp>
        <p:nvSpPr>
          <p:cNvPr id="357" name="TextBox 356">
            <a:extLst>
              <a:ext uri="{FF2B5EF4-FFF2-40B4-BE49-F238E27FC236}">
                <a16:creationId xmlns:a16="http://schemas.microsoft.com/office/drawing/2014/main" id="{C725271C-F309-520C-EF7B-00F2C8DCEBF5}"/>
              </a:ext>
            </a:extLst>
          </p:cNvPr>
          <p:cNvSpPr txBox="1"/>
          <p:nvPr/>
        </p:nvSpPr>
        <p:spPr>
          <a:xfrm>
            <a:off x="1285668" y="2217544"/>
            <a:ext cx="229550" cy="184666"/>
          </a:xfrm>
          <a:prstGeom prst="rect">
            <a:avLst/>
          </a:prstGeom>
          <a:noFill/>
        </p:spPr>
        <p:txBody>
          <a:bodyPr wrap="none" rtlCol="0">
            <a:spAutoFit/>
          </a:bodyPr>
          <a:lstStyle/>
          <a:p>
            <a:pPr lvl="0" algn="ctr"/>
            <a:r>
              <a:rPr lang="en-US" sz="600" b="1">
                <a:latin typeface="Segoe UI" panose="020B0502040204020203" pitchFamily="34" charset="0"/>
                <a:cs typeface="Segoe UI" panose="020B0502040204020203" pitchFamily="34" charset="0"/>
              </a:rPr>
              <a:t>T</a:t>
            </a:r>
          </a:p>
        </p:txBody>
      </p:sp>
      <p:sp>
        <p:nvSpPr>
          <p:cNvPr id="358" name="TextBox 357">
            <a:extLst>
              <a:ext uri="{FF2B5EF4-FFF2-40B4-BE49-F238E27FC236}">
                <a16:creationId xmlns:a16="http://schemas.microsoft.com/office/drawing/2014/main" id="{134FCA7A-B553-AE08-137E-C632BC68E45A}"/>
              </a:ext>
            </a:extLst>
          </p:cNvPr>
          <p:cNvSpPr txBox="1"/>
          <p:nvPr/>
        </p:nvSpPr>
        <p:spPr>
          <a:xfrm>
            <a:off x="3581325" y="2231980"/>
            <a:ext cx="465192" cy="184666"/>
          </a:xfrm>
          <a:prstGeom prst="rect">
            <a:avLst/>
          </a:prstGeom>
          <a:noFill/>
        </p:spPr>
        <p:txBody>
          <a:bodyPr wrap="none" rtlCol="0">
            <a:spAutoFit/>
          </a:bodyPr>
          <a:lstStyle/>
          <a:p>
            <a:pPr lvl="0" algn="ctr"/>
            <a:r>
              <a:rPr lang="en-US" sz="600" b="1">
                <a:latin typeface="Segoe UI" panose="020B0502040204020203" pitchFamily="34" charset="0"/>
                <a:cs typeface="Segoe UI" panose="020B0502040204020203" pitchFamily="34" charset="0"/>
              </a:rPr>
              <a:t>T + 3 M</a:t>
            </a:r>
          </a:p>
        </p:txBody>
      </p:sp>
      <p:sp>
        <p:nvSpPr>
          <p:cNvPr id="359" name="TextBox 358">
            <a:extLst>
              <a:ext uri="{FF2B5EF4-FFF2-40B4-BE49-F238E27FC236}">
                <a16:creationId xmlns:a16="http://schemas.microsoft.com/office/drawing/2014/main" id="{3035E02C-6813-9426-3914-699F45B23A34}"/>
              </a:ext>
            </a:extLst>
          </p:cNvPr>
          <p:cNvSpPr txBox="1"/>
          <p:nvPr/>
        </p:nvSpPr>
        <p:spPr>
          <a:xfrm>
            <a:off x="4795905" y="2217544"/>
            <a:ext cx="465192" cy="184666"/>
          </a:xfrm>
          <a:prstGeom prst="rect">
            <a:avLst/>
          </a:prstGeom>
          <a:noFill/>
        </p:spPr>
        <p:txBody>
          <a:bodyPr wrap="none" rtlCol="0">
            <a:spAutoFit/>
          </a:bodyPr>
          <a:lstStyle/>
          <a:p>
            <a:pPr lvl="0" algn="ctr"/>
            <a:r>
              <a:rPr lang="en-US" sz="600" b="1">
                <a:latin typeface="Segoe UI" panose="020B0502040204020203" pitchFamily="34" charset="0"/>
                <a:cs typeface="Segoe UI" panose="020B0502040204020203" pitchFamily="34" charset="0"/>
              </a:rPr>
              <a:t>T + 6 M</a:t>
            </a:r>
          </a:p>
        </p:txBody>
      </p:sp>
      <p:sp>
        <p:nvSpPr>
          <p:cNvPr id="360" name="TextBox 359">
            <a:extLst>
              <a:ext uri="{FF2B5EF4-FFF2-40B4-BE49-F238E27FC236}">
                <a16:creationId xmlns:a16="http://schemas.microsoft.com/office/drawing/2014/main" id="{1581379B-FD37-A82D-052F-9879D1316547}"/>
              </a:ext>
            </a:extLst>
          </p:cNvPr>
          <p:cNvSpPr txBox="1"/>
          <p:nvPr/>
        </p:nvSpPr>
        <p:spPr>
          <a:xfrm>
            <a:off x="5965964" y="2230207"/>
            <a:ext cx="510076" cy="184666"/>
          </a:xfrm>
          <a:prstGeom prst="rect">
            <a:avLst/>
          </a:prstGeom>
          <a:noFill/>
        </p:spPr>
        <p:txBody>
          <a:bodyPr wrap="none" rtlCol="0">
            <a:spAutoFit/>
          </a:bodyPr>
          <a:lstStyle/>
          <a:p>
            <a:pPr lvl="0" algn="ctr"/>
            <a:r>
              <a:rPr lang="en-US" sz="600" b="1">
                <a:latin typeface="Segoe UI" panose="020B0502040204020203" pitchFamily="34" charset="0"/>
                <a:cs typeface="Segoe UI" panose="020B0502040204020203" pitchFamily="34" charset="0"/>
              </a:rPr>
              <a:t>T + 10 M</a:t>
            </a:r>
          </a:p>
        </p:txBody>
      </p:sp>
      <p:sp>
        <p:nvSpPr>
          <p:cNvPr id="361" name="TextBox 360">
            <a:extLst>
              <a:ext uri="{FF2B5EF4-FFF2-40B4-BE49-F238E27FC236}">
                <a16:creationId xmlns:a16="http://schemas.microsoft.com/office/drawing/2014/main" id="{CE17AB76-637B-E314-2FEB-2D3898BBC12A}"/>
              </a:ext>
            </a:extLst>
          </p:cNvPr>
          <p:cNvSpPr txBox="1"/>
          <p:nvPr/>
        </p:nvSpPr>
        <p:spPr>
          <a:xfrm>
            <a:off x="7179555" y="2230207"/>
            <a:ext cx="510076" cy="184666"/>
          </a:xfrm>
          <a:prstGeom prst="rect">
            <a:avLst/>
          </a:prstGeom>
          <a:noFill/>
        </p:spPr>
        <p:txBody>
          <a:bodyPr wrap="none" rtlCol="0">
            <a:spAutoFit/>
          </a:bodyPr>
          <a:lstStyle/>
          <a:p>
            <a:pPr lvl="0" algn="ctr"/>
            <a:r>
              <a:rPr lang="en-US" sz="600" b="1">
                <a:latin typeface="Segoe UI" panose="020B0502040204020203" pitchFamily="34" charset="0"/>
                <a:cs typeface="Segoe UI" panose="020B0502040204020203" pitchFamily="34" charset="0"/>
              </a:rPr>
              <a:t>T + 11 M</a:t>
            </a:r>
          </a:p>
        </p:txBody>
      </p:sp>
      <p:sp>
        <p:nvSpPr>
          <p:cNvPr id="362" name="TextBox 361">
            <a:extLst>
              <a:ext uri="{FF2B5EF4-FFF2-40B4-BE49-F238E27FC236}">
                <a16:creationId xmlns:a16="http://schemas.microsoft.com/office/drawing/2014/main" id="{9DCC5139-8E9D-B133-DC1E-EE80556A74CF}"/>
              </a:ext>
            </a:extLst>
          </p:cNvPr>
          <p:cNvSpPr txBox="1"/>
          <p:nvPr/>
        </p:nvSpPr>
        <p:spPr>
          <a:xfrm>
            <a:off x="897451" y="4026030"/>
            <a:ext cx="1165704" cy="219291"/>
          </a:xfrm>
          <a:prstGeom prst="rect">
            <a:avLst/>
          </a:prstGeom>
          <a:noFill/>
        </p:spPr>
        <p:txBody>
          <a:bodyPr wrap="none" rtlCol="0">
            <a:spAutoFit/>
          </a:bodyPr>
          <a:lstStyle/>
          <a:p>
            <a:r>
              <a:rPr lang="en-US" sz="825" i="1"/>
              <a:t>T: Project Kick-off Date</a:t>
            </a:r>
            <a:endParaRPr lang="en-GB" sz="825" i="1"/>
          </a:p>
        </p:txBody>
      </p:sp>
      <p:sp>
        <p:nvSpPr>
          <p:cNvPr id="363" name="TextBox 362">
            <a:extLst>
              <a:ext uri="{FF2B5EF4-FFF2-40B4-BE49-F238E27FC236}">
                <a16:creationId xmlns:a16="http://schemas.microsoft.com/office/drawing/2014/main" id="{11D1CF78-1B77-C44C-3DF4-F2270B1FD236}"/>
              </a:ext>
            </a:extLst>
          </p:cNvPr>
          <p:cNvSpPr txBox="1"/>
          <p:nvPr/>
        </p:nvSpPr>
        <p:spPr>
          <a:xfrm>
            <a:off x="4832077" y="4026030"/>
            <a:ext cx="1317990" cy="219291"/>
          </a:xfrm>
          <a:prstGeom prst="rect">
            <a:avLst/>
          </a:prstGeom>
          <a:noFill/>
        </p:spPr>
        <p:txBody>
          <a:bodyPr wrap="none" rtlCol="0">
            <a:spAutoFit/>
          </a:bodyPr>
          <a:lstStyle/>
          <a:p>
            <a:r>
              <a:rPr lang="en-US" sz="825" i="1"/>
              <a:t>All numbers are in Months</a:t>
            </a:r>
          </a:p>
        </p:txBody>
      </p:sp>
      <p:sp>
        <p:nvSpPr>
          <p:cNvPr id="3" name="Rectangle 2">
            <a:extLst>
              <a:ext uri="{FF2B5EF4-FFF2-40B4-BE49-F238E27FC236}">
                <a16:creationId xmlns:a16="http://schemas.microsoft.com/office/drawing/2014/main" id="{F4E23719-35B4-31E4-BD28-9BB07029687B}"/>
              </a:ext>
            </a:extLst>
          </p:cNvPr>
          <p:cNvSpPr/>
          <p:nvPr/>
        </p:nvSpPr>
        <p:spPr>
          <a:xfrm>
            <a:off x="4965793" y="64083"/>
            <a:ext cx="3737693" cy="516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 be updated</a:t>
            </a:r>
          </a:p>
          <a:p>
            <a:pPr algn="ctr"/>
            <a:r>
              <a:rPr lang="en-US"/>
              <a:t>(Current slide used from old deck)</a:t>
            </a:r>
            <a:endParaRPr lang="en-IN"/>
          </a:p>
        </p:txBody>
      </p:sp>
    </p:spTree>
    <p:extLst>
      <p:ext uri="{BB962C8B-B14F-4D97-AF65-F5344CB8AC3E}">
        <p14:creationId xmlns:p14="http://schemas.microsoft.com/office/powerpoint/2010/main" val="400580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2B41-3F5B-4801-BB49-092CFC930D8D}"/>
              </a:ext>
            </a:extLst>
          </p:cNvPr>
          <p:cNvSpPr>
            <a:spLocks noGrp="1"/>
          </p:cNvSpPr>
          <p:nvPr>
            <p:ph type="title"/>
          </p:nvPr>
        </p:nvSpPr>
        <p:spPr/>
        <p:txBody>
          <a:bodyPr>
            <a:normAutofit/>
          </a:bodyPr>
          <a:lstStyle/>
          <a:p>
            <a:pPr lvl="0"/>
            <a:r>
              <a:rPr lang="en-US"/>
              <a:t>Assumptions, Considerations &amp; Dependencies</a:t>
            </a:r>
          </a:p>
        </p:txBody>
      </p:sp>
      <p:sp>
        <p:nvSpPr>
          <p:cNvPr id="14" name="Rounded Rectangle 2">
            <a:extLst>
              <a:ext uri="{FF2B5EF4-FFF2-40B4-BE49-F238E27FC236}">
                <a16:creationId xmlns:a16="http://schemas.microsoft.com/office/drawing/2014/main" id="{FC1EF577-494B-E0B8-083F-CF6B5E724872}"/>
              </a:ext>
            </a:extLst>
          </p:cNvPr>
          <p:cNvSpPr/>
          <p:nvPr/>
        </p:nvSpPr>
        <p:spPr>
          <a:xfrm>
            <a:off x="609312" y="1037548"/>
            <a:ext cx="7421506" cy="3554330"/>
          </a:xfrm>
          <a:prstGeom prst="roundRect">
            <a:avLst>
              <a:gd name="adj" fmla="val 5571"/>
            </a:avLst>
          </a:prstGeom>
          <a:solidFill>
            <a:schemeClr val="bg1"/>
          </a:solidFill>
          <a:ln w="3175">
            <a:solidFill>
              <a:srgbClr val="4CD5F7"/>
            </a:solidFill>
            <a:prstDash val="dashDot"/>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endParaRPr lang="en-US" sz="1350">
              <a:solidFill>
                <a:schemeClr val="dk1"/>
              </a:solidFill>
            </a:endParaRPr>
          </a:p>
        </p:txBody>
      </p:sp>
      <p:sp>
        <p:nvSpPr>
          <p:cNvPr id="16" name="TextBox 15">
            <a:extLst>
              <a:ext uri="{FF2B5EF4-FFF2-40B4-BE49-F238E27FC236}">
                <a16:creationId xmlns:a16="http://schemas.microsoft.com/office/drawing/2014/main" id="{275BB254-A5B4-F84B-815E-671D80097888}"/>
              </a:ext>
            </a:extLst>
          </p:cNvPr>
          <p:cNvSpPr txBox="1"/>
          <p:nvPr/>
        </p:nvSpPr>
        <p:spPr>
          <a:xfrm>
            <a:off x="893946" y="1404847"/>
            <a:ext cx="6904579" cy="2354491"/>
          </a:xfrm>
          <a:prstGeom prst="rect">
            <a:avLst/>
          </a:prstGeom>
          <a:noFill/>
        </p:spPr>
        <p:txBody>
          <a:bodyPr wrap="square" rtlCol="0">
            <a:spAutoFit/>
          </a:bodyPr>
          <a:lstStyle/>
          <a:p>
            <a:pPr marL="214313" indent="-214313" algn="just">
              <a:lnSpc>
                <a:spcPct val="200000"/>
              </a:lnSpc>
              <a:buClr>
                <a:schemeClr val="tx1"/>
              </a:buClr>
              <a:buFont typeface="Arial" panose="020B0604020202020204" pitchFamily="34" charset="0"/>
              <a:buChar char="•"/>
            </a:pPr>
            <a:r>
              <a:rPr lang="en-US" sz="1050">
                <a:latin typeface="Segoe UI" panose="020B0502040204020203" pitchFamily="34" charset="0"/>
                <a:cs typeface="Segoe UI" panose="020B0502040204020203" pitchFamily="34" charset="0"/>
              </a:rPr>
              <a:t>Licenses for tools required in development, production &amp; monitoring will be borne by client</a:t>
            </a:r>
          </a:p>
          <a:p>
            <a:pPr marL="214313" indent="-214313" algn="just">
              <a:lnSpc>
                <a:spcPct val="200000"/>
              </a:lnSpc>
              <a:buClr>
                <a:schemeClr val="tx1"/>
              </a:buClr>
              <a:buFont typeface="Arial" panose="020B0604020202020204" pitchFamily="34" charset="0"/>
              <a:buChar char="•"/>
            </a:pPr>
            <a:r>
              <a:rPr lang="en-US" sz="1050">
                <a:latin typeface="Segoe UI" panose="020B0502040204020203" pitchFamily="34" charset="0"/>
                <a:cs typeface="Segoe UI" panose="020B0502040204020203" pitchFamily="34" charset="0"/>
              </a:rPr>
              <a:t>Dev &amp; Test/Staging environments to be provided by client</a:t>
            </a:r>
          </a:p>
          <a:p>
            <a:pPr marL="214313" indent="-214313" algn="just">
              <a:lnSpc>
                <a:spcPct val="200000"/>
              </a:lnSpc>
              <a:buClr>
                <a:schemeClr val="tx1"/>
              </a:buClr>
              <a:buFont typeface="Arial" panose="020B0604020202020204" pitchFamily="34" charset="0"/>
              <a:buChar char="•"/>
            </a:pPr>
            <a:r>
              <a:rPr lang="en-US" sz="1050">
                <a:latin typeface="Segoe UI" panose="020B0502040204020203" pitchFamily="34" charset="0"/>
                <a:cs typeface="Segoe UI" panose="020B0502040204020203" pitchFamily="34" charset="0"/>
              </a:rPr>
              <a:t>Initial planning &amp; design sign-off to be managed by client and Cybage</a:t>
            </a:r>
          </a:p>
          <a:p>
            <a:pPr marL="214313" indent="-214313" algn="just">
              <a:lnSpc>
                <a:spcPct val="200000"/>
              </a:lnSpc>
              <a:buClr>
                <a:schemeClr val="tx1"/>
              </a:buClr>
              <a:buFont typeface="Arial" panose="020B0604020202020204" pitchFamily="34" charset="0"/>
              <a:buChar char="•"/>
            </a:pPr>
            <a:r>
              <a:rPr lang="en-US" sz="1050">
                <a:latin typeface="Segoe UI" panose="020B0502040204020203" pitchFamily="34" charset="0"/>
                <a:cs typeface="Segoe UI" panose="020B0502040204020203" pitchFamily="34" charset="0"/>
              </a:rPr>
              <a:t>Work to be carried out from offshore</a:t>
            </a:r>
          </a:p>
          <a:p>
            <a:pPr marL="214313" indent="-214313" algn="just">
              <a:lnSpc>
                <a:spcPct val="200000"/>
              </a:lnSpc>
              <a:buClr>
                <a:schemeClr val="tx1"/>
              </a:buClr>
              <a:buFont typeface="Arial" panose="020B0604020202020204" pitchFamily="34" charset="0"/>
              <a:buChar char="•"/>
            </a:pPr>
            <a:r>
              <a:rPr lang="en-US" sz="1050">
                <a:latin typeface="Segoe UI" panose="020B0502040204020203" pitchFamily="34" charset="0"/>
                <a:cs typeface="Segoe UI" panose="020B0502040204020203" pitchFamily="34" charset="0"/>
              </a:rPr>
              <a:t>Application downtime or any requirement changes if any during the development phase may impact the timeline and will be discussed with client stakeholders.</a:t>
            </a:r>
          </a:p>
          <a:p>
            <a:pPr marL="214313" indent="-214313" algn="just">
              <a:lnSpc>
                <a:spcPct val="200000"/>
              </a:lnSpc>
              <a:buClr>
                <a:schemeClr val="tx1"/>
              </a:buClr>
              <a:buFont typeface="Arial" panose="020B0604020202020204" pitchFamily="34" charset="0"/>
              <a:buChar char="•"/>
            </a:pPr>
            <a:r>
              <a:rPr lang="en-US" sz="1050">
                <a:latin typeface="Segoe UI" panose="020B0502040204020203" pitchFamily="34" charset="0"/>
                <a:cs typeface="Segoe UI" panose="020B0502040204020203" pitchFamily="34" charset="0"/>
              </a:rPr>
              <a:t>Timely access and response to queries if any should be provided by client to Cybage team</a:t>
            </a:r>
          </a:p>
        </p:txBody>
      </p:sp>
      <p:grpSp>
        <p:nvGrpSpPr>
          <p:cNvPr id="26" name="Group 25">
            <a:extLst>
              <a:ext uri="{FF2B5EF4-FFF2-40B4-BE49-F238E27FC236}">
                <a16:creationId xmlns:a16="http://schemas.microsoft.com/office/drawing/2014/main" id="{C3F8DD26-CFE4-B604-5E7B-B3E56E4689AE}"/>
              </a:ext>
            </a:extLst>
          </p:cNvPr>
          <p:cNvGrpSpPr/>
          <p:nvPr/>
        </p:nvGrpSpPr>
        <p:grpSpPr>
          <a:xfrm>
            <a:off x="3971099" y="688417"/>
            <a:ext cx="658503" cy="658503"/>
            <a:chOff x="5761057" y="612727"/>
            <a:chExt cx="878004" cy="878004"/>
          </a:xfrm>
        </p:grpSpPr>
        <p:sp>
          <p:nvSpPr>
            <p:cNvPr id="4" name="TextBox 3">
              <a:extLst>
                <a:ext uri="{FF2B5EF4-FFF2-40B4-BE49-F238E27FC236}">
                  <a16:creationId xmlns:a16="http://schemas.microsoft.com/office/drawing/2014/main" id="{B1E9AB17-6ABC-4053-8FE4-AAE4DFE9CD9F}"/>
                </a:ext>
              </a:extLst>
            </p:cNvPr>
            <p:cNvSpPr txBox="1"/>
            <p:nvPr/>
          </p:nvSpPr>
          <p:spPr bwMode="auto">
            <a:xfrm>
              <a:off x="5761057" y="612727"/>
              <a:ext cx="878004" cy="878004"/>
            </a:xfrm>
            <a:prstGeom prst="ellipse">
              <a:avLst/>
            </a:prstGeom>
            <a:solidFill>
              <a:srgbClr val="00B0F0"/>
            </a:soli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defPPr>
                <a:defRPr lang="en-US"/>
              </a:defPPr>
              <a:lvl1pPr algn="ctr" defTabSz="1016648">
                <a:defRPr sz="1200" b="1" kern="0">
                  <a:solidFill>
                    <a:schemeClr val="bg1"/>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endParaRPr lang="en-US"/>
            </a:p>
            <a:p>
              <a:endParaRPr lang="en-US"/>
            </a:p>
            <a:p>
              <a:endParaRPr lang="en-US"/>
            </a:p>
          </p:txBody>
        </p:sp>
        <p:grpSp>
          <p:nvGrpSpPr>
            <p:cNvPr id="25" name="Group 24">
              <a:extLst>
                <a:ext uri="{FF2B5EF4-FFF2-40B4-BE49-F238E27FC236}">
                  <a16:creationId xmlns:a16="http://schemas.microsoft.com/office/drawing/2014/main" id="{9BEC328F-B3F4-9240-F2E9-F41ABD930FEF}"/>
                </a:ext>
              </a:extLst>
            </p:cNvPr>
            <p:cNvGrpSpPr/>
            <p:nvPr/>
          </p:nvGrpSpPr>
          <p:grpSpPr>
            <a:xfrm>
              <a:off x="5951699" y="769906"/>
              <a:ext cx="497541" cy="547965"/>
              <a:chOff x="6901492" y="978895"/>
              <a:chExt cx="1077863" cy="1187101"/>
            </a:xfrm>
          </p:grpSpPr>
          <p:sp>
            <p:nvSpPr>
              <p:cNvPr id="23" name="Freeform: Shape 22">
                <a:extLst>
                  <a:ext uri="{FF2B5EF4-FFF2-40B4-BE49-F238E27FC236}">
                    <a16:creationId xmlns:a16="http://schemas.microsoft.com/office/drawing/2014/main" id="{4B1A413E-E4B7-3DD0-2C9F-87E79251573B}"/>
                  </a:ext>
                </a:extLst>
              </p:cNvPr>
              <p:cNvSpPr/>
              <p:nvPr/>
            </p:nvSpPr>
            <p:spPr>
              <a:xfrm>
                <a:off x="6901492" y="978895"/>
                <a:ext cx="1077863" cy="814196"/>
              </a:xfrm>
              <a:custGeom>
                <a:avLst/>
                <a:gdLst>
                  <a:gd name="connsiteX0" fmla="*/ 1071380 w 1077863"/>
                  <a:gd name="connsiteY0" fmla="*/ 280416 h 814196"/>
                  <a:gd name="connsiteX1" fmla="*/ 1035185 w 1077863"/>
                  <a:gd name="connsiteY1" fmla="*/ 256889 h 814196"/>
                  <a:gd name="connsiteX2" fmla="*/ 844208 w 1077863"/>
                  <a:gd name="connsiteY2" fmla="*/ 236696 h 814196"/>
                  <a:gd name="connsiteX3" fmla="*/ 797631 w 1077863"/>
                  <a:gd name="connsiteY3" fmla="*/ 260985 h 814196"/>
                  <a:gd name="connsiteX4" fmla="*/ 801822 w 1077863"/>
                  <a:gd name="connsiteY4" fmla="*/ 313468 h 814196"/>
                  <a:gd name="connsiteX5" fmla="*/ 832016 w 1077863"/>
                  <a:gd name="connsiteY5" fmla="*/ 351949 h 814196"/>
                  <a:gd name="connsiteX6" fmla="*/ 595987 w 1077863"/>
                  <a:gd name="connsiteY6" fmla="*/ 528923 h 814196"/>
                  <a:gd name="connsiteX7" fmla="*/ 595987 w 1077863"/>
                  <a:gd name="connsiteY7" fmla="*/ 243078 h 814196"/>
                  <a:gd name="connsiteX8" fmla="*/ 644945 w 1077863"/>
                  <a:gd name="connsiteY8" fmla="*/ 250031 h 814196"/>
                  <a:gd name="connsiteX9" fmla="*/ 651708 w 1077863"/>
                  <a:gd name="connsiteY9" fmla="*/ 250508 h 814196"/>
                  <a:gd name="connsiteX10" fmla="*/ 692475 w 1077863"/>
                  <a:gd name="connsiteY10" fmla="*/ 227457 h 814196"/>
                  <a:gd name="connsiteX11" fmla="*/ 690189 w 1077863"/>
                  <a:gd name="connsiteY11" fmla="*/ 174879 h 814196"/>
                  <a:gd name="connsiteX12" fmla="*/ 577318 w 1077863"/>
                  <a:gd name="connsiteY12" fmla="*/ 19622 h 814196"/>
                  <a:gd name="connsiteX13" fmla="*/ 538837 w 1077863"/>
                  <a:gd name="connsiteY13" fmla="*/ 0 h 814196"/>
                  <a:gd name="connsiteX14" fmla="*/ 500356 w 1077863"/>
                  <a:gd name="connsiteY14" fmla="*/ 19622 h 814196"/>
                  <a:gd name="connsiteX15" fmla="*/ 387485 w 1077863"/>
                  <a:gd name="connsiteY15" fmla="*/ 174879 h 814196"/>
                  <a:gd name="connsiteX16" fmla="*/ 385198 w 1077863"/>
                  <a:gd name="connsiteY16" fmla="*/ 227457 h 814196"/>
                  <a:gd name="connsiteX17" fmla="*/ 432728 w 1077863"/>
                  <a:gd name="connsiteY17" fmla="*/ 250031 h 814196"/>
                  <a:gd name="connsiteX18" fmla="*/ 481782 w 1077863"/>
                  <a:gd name="connsiteY18" fmla="*/ 243078 h 814196"/>
                  <a:gd name="connsiteX19" fmla="*/ 481782 w 1077863"/>
                  <a:gd name="connsiteY19" fmla="*/ 528923 h 814196"/>
                  <a:gd name="connsiteX20" fmla="*/ 245752 w 1077863"/>
                  <a:gd name="connsiteY20" fmla="*/ 351949 h 814196"/>
                  <a:gd name="connsiteX21" fmla="*/ 275947 w 1077863"/>
                  <a:gd name="connsiteY21" fmla="*/ 313468 h 814196"/>
                  <a:gd name="connsiteX22" fmla="*/ 280138 w 1077863"/>
                  <a:gd name="connsiteY22" fmla="*/ 260985 h 814196"/>
                  <a:gd name="connsiteX23" fmla="*/ 238513 w 1077863"/>
                  <a:gd name="connsiteY23" fmla="*/ 236411 h 814196"/>
                  <a:gd name="connsiteX24" fmla="*/ 233465 w 1077863"/>
                  <a:gd name="connsiteY24" fmla="*/ 236696 h 814196"/>
                  <a:gd name="connsiteX25" fmla="*/ 42584 w 1077863"/>
                  <a:gd name="connsiteY25" fmla="*/ 256889 h 814196"/>
                  <a:gd name="connsiteX26" fmla="*/ 6389 w 1077863"/>
                  <a:gd name="connsiteY26" fmla="*/ 280416 h 814196"/>
                  <a:gd name="connsiteX27" fmla="*/ 4103 w 1077863"/>
                  <a:gd name="connsiteY27" fmla="*/ 323564 h 814196"/>
                  <a:gd name="connsiteX28" fmla="*/ 82113 w 1077863"/>
                  <a:gd name="connsiteY28" fmla="*/ 498920 h 814196"/>
                  <a:gd name="connsiteX29" fmla="*/ 125642 w 1077863"/>
                  <a:gd name="connsiteY29" fmla="*/ 527209 h 814196"/>
                  <a:gd name="connsiteX30" fmla="*/ 126499 w 1077863"/>
                  <a:gd name="connsiteY30" fmla="*/ 527209 h 814196"/>
                  <a:gd name="connsiteX31" fmla="*/ 169838 w 1077863"/>
                  <a:gd name="connsiteY31" fmla="*/ 497396 h 814196"/>
                  <a:gd name="connsiteX32" fmla="*/ 188507 w 1077863"/>
                  <a:gd name="connsiteY32" fmla="*/ 450818 h 814196"/>
                  <a:gd name="connsiteX33" fmla="*/ 481782 w 1077863"/>
                  <a:gd name="connsiteY33" fmla="*/ 806101 h 814196"/>
                  <a:gd name="connsiteX34" fmla="*/ 481782 w 1077863"/>
                  <a:gd name="connsiteY34" fmla="*/ 814197 h 814196"/>
                  <a:gd name="connsiteX35" fmla="*/ 538932 w 1077863"/>
                  <a:gd name="connsiteY35" fmla="*/ 806101 h 814196"/>
                  <a:gd name="connsiteX36" fmla="*/ 596082 w 1077863"/>
                  <a:gd name="connsiteY36" fmla="*/ 814197 h 814196"/>
                  <a:gd name="connsiteX37" fmla="*/ 596082 w 1077863"/>
                  <a:gd name="connsiteY37" fmla="*/ 806101 h 814196"/>
                  <a:gd name="connsiteX38" fmla="*/ 889357 w 1077863"/>
                  <a:gd name="connsiteY38" fmla="*/ 450818 h 814196"/>
                  <a:gd name="connsiteX39" fmla="*/ 908026 w 1077863"/>
                  <a:gd name="connsiteY39" fmla="*/ 497300 h 814196"/>
                  <a:gd name="connsiteX40" fmla="*/ 951364 w 1077863"/>
                  <a:gd name="connsiteY40" fmla="*/ 527114 h 814196"/>
                  <a:gd name="connsiteX41" fmla="*/ 952222 w 1077863"/>
                  <a:gd name="connsiteY41" fmla="*/ 527114 h 814196"/>
                  <a:gd name="connsiteX42" fmla="*/ 995751 w 1077863"/>
                  <a:gd name="connsiteY42" fmla="*/ 498824 h 814196"/>
                  <a:gd name="connsiteX43" fmla="*/ 1073761 w 1077863"/>
                  <a:gd name="connsiteY43" fmla="*/ 323469 h 814196"/>
                  <a:gd name="connsiteX44" fmla="*/ 1071475 w 1077863"/>
                  <a:gd name="connsiteY44" fmla="*/ 280321 h 81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77863" h="814196">
                    <a:moveTo>
                      <a:pt x="1071380" y="280416"/>
                    </a:moveTo>
                    <a:cubicBezTo>
                      <a:pt x="1063760" y="267272"/>
                      <a:pt x="1050234" y="258413"/>
                      <a:pt x="1035185" y="256889"/>
                    </a:cubicBezTo>
                    <a:lnTo>
                      <a:pt x="844208" y="236696"/>
                    </a:lnTo>
                    <a:cubicBezTo>
                      <a:pt x="824777" y="234791"/>
                      <a:pt x="806775" y="244412"/>
                      <a:pt x="797631" y="260985"/>
                    </a:cubicBezTo>
                    <a:cubicBezTo>
                      <a:pt x="788392" y="277749"/>
                      <a:pt x="790011" y="298323"/>
                      <a:pt x="801822" y="313468"/>
                    </a:cubicBezTo>
                    <a:lnTo>
                      <a:pt x="832016" y="351949"/>
                    </a:lnTo>
                    <a:cubicBezTo>
                      <a:pt x="759436" y="393192"/>
                      <a:pt x="667520" y="450247"/>
                      <a:pt x="595987" y="528923"/>
                    </a:cubicBezTo>
                    <a:lnTo>
                      <a:pt x="595987" y="243078"/>
                    </a:lnTo>
                    <a:lnTo>
                      <a:pt x="644945" y="250031"/>
                    </a:lnTo>
                    <a:cubicBezTo>
                      <a:pt x="647231" y="250317"/>
                      <a:pt x="649517" y="250508"/>
                      <a:pt x="651708" y="250508"/>
                    </a:cubicBezTo>
                    <a:cubicBezTo>
                      <a:pt x="668281" y="250508"/>
                      <a:pt x="683998" y="241649"/>
                      <a:pt x="692475" y="227457"/>
                    </a:cubicBezTo>
                    <a:cubicBezTo>
                      <a:pt x="702381" y="211074"/>
                      <a:pt x="701429" y="190405"/>
                      <a:pt x="690189" y="174879"/>
                    </a:cubicBezTo>
                    <a:lnTo>
                      <a:pt x="577318" y="19622"/>
                    </a:lnTo>
                    <a:cubicBezTo>
                      <a:pt x="568364" y="7334"/>
                      <a:pt x="553981" y="0"/>
                      <a:pt x="538837" y="0"/>
                    </a:cubicBezTo>
                    <a:cubicBezTo>
                      <a:pt x="523692" y="0"/>
                      <a:pt x="509214" y="7334"/>
                      <a:pt x="500356" y="19622"/>
                    </a:cubicBezTo>
                    <a:lnTo>
                      <a:pt x="387485" y="174879"/>
                    </a:lnTo>
                    <a:cubicBezTo>
                      <a:pt x="376245" y="190405"/>
                      <a:pt x="375293" y="210979"/>
                      <a:pt x="385198" y="227457"/>
                    </a:cubicBezTo>
                    <a:cubicBezTo>
                      <a:pt x="394914" y="243650"/>
                      <a:pt x="414059" y="252794"/>
                      <a:pt x="432728" y="250031"/>
                    </a:cubicBezTo>
                    <a:lnTo>
                      <a:pt x="481782" y="243078"/>
                    </a:lnTo>
                    <a:lnTo>
                      <a:pt x="481782" y="528923"/>
                    </a:lnTo>
                    <a:cubicBezTo>
                      <a:pt x="410249" y="450247"/>
                      <a:pt x="318333" y="393192"/>
                      <a:pt x="245752" y="351949"/>
                    </a:cubicBezTo>
                    <a:lnTo>
                      <a:pt x="275947" y="313468"/>
                    </a:lnTo>
                    <a:cubicBezTo>
                      <a:pt x="287758" y="298418"/>
                      <a:pt x="289472" y="277844"/>
                      <a:pt x="280138" y="260985"/>
                    </a:cubicBezTo>
                    <a:cubicBezTo>
                      <a:pt x="271756" y="245840"/>
                      <a:pt x="255754" y="236411"/>
                      <a:pt x="238513" y="236411"/>
                    </a:cubicBezTo>
                    <a:cubicBezTo>
                      <a:pt x="236894" y="236411"/>
                      <a:pt x="235275" y="236411"/>
                      <a:pt x="233465" y="236696"/>
                    </a:cubicBezTo>
                    <a:lnTo>
                      <a:pt x="42584" y="256889"/>
                    </a:lnTo>
                    <a:cubicBezTo>
                      <a:pt x="27535" y="258509"/>
                      <a:pt x="13914" y="267272"/>
                      <a:pt x="6389" y="280416"/>
                    </a:cubicBezTo>
                    <a:cubicBezTo>
                      <a:pt x="-1231" y="293561"/>
                      <a:pt x="-2088" y="309658"/>
                      <a:pt x="4103" y="323564"/>
                    </a:cubicBezTo>
                    <a:lnTo>
                      <a:pt x="82113" y="498920"/>
                    </a:lnTo>
                    <a:cubicBezTo>
                      <a:pt x="89733" y="516065"/>
                      <a:pt x="106783" y="527209"/>
                      <a:pt x="125642" y="527209"/>
                    </a:cubicBezTo>
                    <a:cubicBezTo>
                      <a:pt x="125737" y="527209"/>
                      <a:pt x="126404" y="527209"/>
                      <a:pt x="126499" y="527209"/>
                    </a:cubicBezTo>
                    <a:cubicBezTo>
                      <a:pt x="145645" y="526828"/>
                      <a:pt x="162694" y="515112"/>
                      <a:pt x="169838" y="497396"/>
                    </a:cubicBezTo>
                    <a:lnTo>
                      <a:pt x="188507" y="450818"/>
                    </a:lnTo>
                    <a:cubicBezTo>
                      <a:pt x="316714" y="523399"/>
                      <a:pt x="481782" y="630365"/>
                      <a:pt x="481782" y="806101"/>
                    </a:cubicBezTo>
                    <a:lnTo>
                      <a:pt x="481782" y="814197"/>
                    </a:lnTo>
                    <a:cubicBezTo>
                      <a:pt x="499975" y="809054"/>
                      <a:pt x="519120" y="806101"/>
                      <a:pt x="538932" y="806101"/>
                    </a:cubicBezTo>
                    <a:cubicBezTo>
                      <a:pt x="558744" y="806101"/>
                      <a:pt x="577889" y="809054"/>
                      <a:pt x="596082" y="814197"/>
                    </a:cubicBezTo>
                    <a:lnTo>
                      <a:pt x="596082" y="806101"/>
                    </a:lnTo>
                    <a:cubicBezTo>
                      <a:pt x="596082" y="630365"/>
                      <a:pt x="761150" y="523399"/>
                      <a:pt x="889357" y="450818"/>
                    </a:cubicBezTo>
                    <a:lnTo>
                      <a:pt x="908026" y="497300"/>
                    </a:lnTo>
                    <a:cubicBezTo>
                      <a:pt x="915170" y="515112"/>
                      <a:pt x="932219" y="526828"/>
                      <a:pt x="951364" y="527114"/>
                    </a:cubicBezTo>
                    <a:cubicBezTo>
                      <a:pt x="951460" y="527114"/>
                      <a:pt x="952127" y="527114"/>
                      <a:pt x="952222" y="527114"/>
                    </a:cubicBezTo>
                    <a:cubicBezTo>
                      <a:pt x="970986" y="527114"/>
                      <a:pt x="988131" y="515969"/>
                      <a:pt x="995751" y="498824"/>
                    </a:cubicBezTo>
                    <a:lnTo>
                      <a:pt x="1073761" y="323469"/>
                    </a:lnTo>
                    <a:cubicBezTo>
                      <a:pt x="1079952" y="309563"/>
                      <a:pt x="1079095" y="293465"/>
                      <a:pt x="1071475" y="280321"/>
                    </a:cubicBezTo>
                    <a:close/>
                  </a:path>
                </a:pathLst>
              </a:custGeom>
              <a:solidFill>
                <a:schemeClr val="bg1"/>
              </a:solidFill>
              <a:ln w="9525" cap="flat">
                <a:noFill/>
                <a:prstDash val="solid"/>
                <a:miter/>
              </a:ln>
            </p:spPr>
            <p:txBody>
              <a:bodyPr rtlCol="0" anchor="ctr"/>
              <a:lstStyle/>
              <a:p>
                <a:endParaRPr lang="en-US" sz="1350"/>
              </a:p>
            </p:txBody>
          </p:sp>
          <p:sp>
            <p:nvSpPr>
              <p:cNvPr id="24" name="Freeform: Shape 23">
                <a:extLst>
                  <a:ext uri="{FF2B5EF4-FFF2-40B4-BE49-F238E27FC236}">
                    <a16:creationId xmlns:a16="http://schemas.microsoft.com/office/drawing/2014/main" id="{559F944B-5146-58AE-4E06-B3455D316AE3}"/>
                  </a:ext>
                </a:extLst>
              </p:cNvPr>
              <p:cNvSpPr/>
              <p:nvPr/>
            </p:nvSpPr>
            <p:spPr>
              <a:xfrm>
                <a:off x="7268879" y="1823096"/>
                <a:ext cx="342900" cy="342900"/>
              </a:xfrm>
              <a:custGeom>
                <a:avLst/>
                <a:gdLst>
                  <a:gd name="connsiteX0" fmla="*/ 171450 w 342900"/>
                  <a:gd name="connsiteY0" fmla="*/ 0 h 342900"/>
                  <a:gd name="connsiteX1" fmla="*/ 0 w 342900"/>
                  <a:gd name="connsiteY1" fmla="*/ 171450 h 342900"/>
                  <a:gd name="connsiteX2" fmla="*/ 171450 w 342900"/>
                  <a:gd name="connsiteY2" fmla="*/ 342900 h 342900"/>
                  <a:gd name="connsiteX3" fmla="*/ 342900 w 342900"/>
                  <a:gd name="connsiteY3" fmla="*/ 171450 h 342900"/>
                  <a:gd name="connsiteX4" fmla="*/ 171450 w 342900"/>
                  <a:gd name="connsiteY4" fmla="*/ 0 h 342900"/>
                  <a:gd name="connsiteX5" fmla="*/ 171450 w 342900"/>
                  <a:gd name="connsiteY5" fmla="*/ 219075 h 342900"/>
                  <a:gd name="connsiteX6" fmla="*/ 123825 w 342900"/>
                  <a:gd name="connsiteY6" fmla="*/ 171450 h 342900"/>
                  <a:gd name="connsiteX7" fmla="*/ 171450 w 342900"/>
                  <a:gd name="connsiteY7" fmla="*/ 123825 h 342900"/>
                  <a:gd name="connsiteX8" fmla="*/ 219075 w 342900"/>
                  <a:gd name="connsiteY8" fmla="*/ 171450 h 342900"/>
                  <a:gd name="connsiteX9" fmla="*/ 171450 w 342900"/>
                  <a:gd name="connsiteY9" fmla="*/ 21907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342900">
                    <a:moveTo>
                      <a:pt x="171450" y="0"/>
                    </a:moveTo>
                    <a:cubicBezTo>
                      <a:pt x="76772" y="0"/>
                      <a:pt x="0" y="76771"/>
                      <a:pt x="0" y="171450"/>
                    </a:cubicBezTo>
                    <a:cubicBezTo>
                      <a:pt x="0" y="266129"/>
                      <a:pt x="76772" y="342900"/>
                      <a:pt x="171450" y="342900"/>
                    </a:cubicBezTo>
                    <a:cubicBezTo>
                      <a:pt x="266129" y="342900"/>
                      <a:pt x="342900" y="266129"/>
                      <a:pt x="342900" y="171450"/>
                    </a:cubicBezTo>
                    <a:cubicBezTo>
                      <a:pt x="342900" y="76771"/>
                      <a:pt x="266129" y="0"/>
                      <a:pt x="171450" y="0"/>
                    </a:cubicBezTo>
                    <a:close/>
                    <a:moveTo>
                      <a:pt x="171450" y="219075"/>
                    </a:moveTo>
                    <a:cubicBezTo>
                      <a:pt x="145161" y="219075"/>
                      <a:pt x="123825" y="197739"/>
                      <a:pt x="123825" y="171450"/>
                    </a:cubicBezTo>
                    <a:cubicBezTo>
                      <a:pt x="123825" y="145161"/>
                      <a:pt x="145161" y="123825"/>
                      <a:pt x="171450" y="123825"/>
                    </a:cubicBezTo>
                    <a:cubicBezTo>
                      <a:pt x="197739" y="123825"/>
                      <a:pt x="219075" y="145161"/>
                      <a:pt x="219075" y="171450"/>
                    </a:cubicBezTo>
                    <a:cubicBezTo>
                      <a:pt x="219075" y="197739"/>
                      <a:pt x="197739" y="219075"/>
                      <a:pt x="171450" y="219075"/>
                    </a:cubicBezTo>
                    <a:close/>
                  </a:path>
                </a:pathLst>
              </a:custGeom>
              <a:solidFill>
                <a:schemeClr val="bg1"/>
              </a:solidFill>
              <a:ln w="9525" cap="flat">
                <a:noFill/>
                <a:prstDash val="solid"/>
                <a:miter/>
              </a:ln>
            </p:spPr>
            <p:txBody>
              <a:bodyPr rtlCol="0" anchor="ctr"/>
              <a:lstStyle/>
              <a:p>
                <a:endParaRPr lang="en-US" sz="1350"/>
              </a:p>
            </p:txBody>
          </p:sp>
        </p:grpSp>
      </p:grpSp>
    </p:spTree>
    <p:extLst>
      <p:ext uri="{BB962C8B-B14F-4D97-AF65-F5344CB8AC3E}">
        <p14:creationId xmlns:p14="http://schemas.microsoft.com/office/powerpoint/2010/main" val="88437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6F0A60-02A7-8277-BA97-EAFD600E0A4A}"/>
              </a:ext>
            </a:extLst>
          </p:cNvPr>
          <p:cNvSpPr txBox="1"/>
          <p:nvPr/>
        </p:nvSpPr>
        <p:spPr>
          <a:xfrm>
            <a:off x="385588" y="1905061"/>
            <a:ext cx="3422228" cy="461665"/>
          </a:xfrm>
          <a:prstGeom prst="rect">
            <a:avLst/>
          </a:prstGeom>
          <a:noFill/>
        </p:spPr>
        <p:txBody>
          <a:bodyPr wrap="square" rtlCol="0">
            <a:spAutoFit/>
          </a:bodyPr>
          <a:lstStyle/>
          <a:p>
            <a:pPr algn="ctr"/>
            <a:r>
              <a:rPr lang="en-US" sz="2400" b="1">
                <a:solidFill>
                  <a:srgbClr val="2670BD"/>
                </a:solidFill>
                <a:latin typeface="Roboto "/>
                <a:ea typeface="Roboto Black" panose="02000000000000000000" pitchFamily="2" charset="0"/>
                <a:cs typeface="Roboto Black" panose="02000000000000000000" pitchFamily="2" charset="0"/>
              </a:rPr>
              <a:t>Team Structure</a:t>
            </a:r>
          </a:p>
        </p:txBody>
      </p:sp>
      <p:pic>
        <p:nvPicPr>
          <p:cNvPr id="3" name="Picture 2">
            <a:extLst>
              <a:ext uri="{FF2B5EF4-FFF2-40B4-BE49-F238E27FC236}">
                <a16:creationId xmlns:a16="http://schemas.microsoft.com/office/drawing/2014/main" id="{9A5F200D-B99B-C6DB-278F-115353E99E0E}"/>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t="39228"/>
          <a:stretch/>
        </p:blipFill>
        <p:spPr>
          <a:xfrm>
            <a:off x="385588" y="2424899"/>
            <a:ext cx="3101403" cy="146851"/>
          </a:xfrm>
          <a:prstGeom prst="rect">
            <a:avLst/>
          </a:prstGeom>
        </p:spPr>
      </p:pic>
    </p:spTree>
    <p:extLst>
      <p:ext uri="{BB962C8B-B14F-4D97-AF65-F5344CB8AC3E}">
        <p14:creationId xmlns:p14="http://schemas.microsoft.com/office/powerpoint/2010/main" val="371189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DA846-30B0-1CA8-6228-6214240198E2}"/>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82189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A5F29C-6DC9-4B44-BADC-12760BBAFAD0}"/>
              </a:ext>
            </a:extLst>
          </p:cNvPr>
          <p:cNvSpPr txBox="1"/>
          <p:nvPr/>
        </p:nvSpPr>
        <p:spPr>
          <a:xfrm>
            <a:off x="4262052" y="755042"/>
            <a:ext cx="1998585" cy="584775"/>
          </a:xfrm>
          <a:prstGeom prst="rect">
            <a:avLst/>
          </a:prstGeom>
          <a:noFill/>
        </p:spPr>
        <p:txBody>
          <a:bodyPr wrap="square" rtlCol="0">
            <a:spAutoFit/>
          </a:bodyPr>
          <a:lstStyle/>
          <a:p>
            <a:r>
              <a:rPr lang="en-US" sz="3200" b="1">
                <a:solidFill>
                  <a:srgbClr val="2670BD"/>
                </a:solidFill>
                <a:effectLst/>
                <a:latin typeface="Roboto" panose="02000000000000000000" pitchFamily="2" charset="0"/>
                <a:ea typeface="Roboto" panose="02000000000000000000" pitchFamily="2" charset="0"/>
                <a:cs typeface="Roboto" panose="02000000000000000000" pitchFamily="2" charset="0"/>
              </a:rPr>
              <a:t>Agenda</a:t>
            </a:r>
            <a:endParaRPr lang="en-US" sz="3600" b="1">
              <a:solidFill>
                <a:srgbClr val="2670BD"/>
              </a:solidFill>
              <a:latin typeface="Roboto" panose="02000000000000000000" pitchFamily="2"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FF1752FA-1364-4EE6-87B6-DB0EBE51B1DB}"/>
              </a:ext>
            </a:extLst>
          </p:cNvPr>
          <p:cNvSpPr txBox="1"/>
          <p:nvPr/>
        </p:nvSpPr>
        <p:spPr>
          <a:xfrm>
            <a:off x="4497069" y="1282682"/>
            <a:ext cx="4087689" cy="3045706"/>
          </a:xfrm>
          <a:prstGeom prst="rect">
            <a:avLst/>
          </a:prstGeom>
          <a:noFill/>
        </p:spPr>
        <p:txBody>
          <a:bodyPr wrap="square" rtlCol="0">
            <a:spAutoFit/>
          </a:bodyPr>
          <a:lstStyle/>
          <a:p>
            <a:pPr marL="228600" indent="-228600">
              <a:lnSpc>
                <a:spcPct val="200000"/>
              </a:lnSpc>
              <a:buClr>
                <a:srgbClr val="1A2188"/>
              </a:buClr>
              <a:buFont typeface="Wingdings" panose="05000000000000000000" pitchFamily="2" charset="2"/>
              <a:buChar char="§"/>
            </a:pPr>
            <a:r>
              <a:rPr lang="en-US" sz="1400">
                <a:solidFill>
                  <a:schemeClr val="tx2">
                    <a:lumMod val="75000"/>
                  </a:schemeClr>
                </a:solidFill>
                <a:effectLst/>
                <a:latin typeface="Roboto" panose="02000000000000000000" pitchFamily="2" charset="0"/>
                <a:ea typeface="Roboto" panose="02000000000000000000" pitchFamily="2" charset="0"/>
                <a:cs typeface="Roboto" panose="02000000000000000000" pitchFamily="2" charset="0"/>
              </a:rPr>
              <a:t>Business Objective</a:t>
            </a:r>
          </a:p>
          <a:p>
            <a:pPr marL="228600" indent="-228600">
              <a:lnSpc>
                <a:spcPct val="200000"/>
              </a:lnSpc>
              <a:buClr>
                <a:srgbClr val="1A2188"/>
              </a:buClr>
              <a:buFont typeface="Wingdings" panose="05000000000000000000" pitchFamily="2" charset="2"/>
              <a:buChar char="§"/>
            </a:pPr>
            <a:r>
              <a:rPr lang="en-US" sz="140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Scope</a:t>
            </a:r>
          </a:p>
          <a:p>
            <a:pPr marL="228600" indent="-228600">
              <a:lnSpc>
                <a:spcPct val="200000"/>
              </a:lnSpc>
              <a:buClr>
                <a:srgbClr val="1A2188"/>
              </a:buClr>
              <a:buFont typeface="Wingdings" panose="05000000000000000000" pitchFamily="2" charset="2"/>
              <a:buChar char="§"/>
            </a:pPr>
            <a:r>
              <a:rPr lang="en-US" sz="1400">
                <a:solidFill>
                  <a:schemeClr val="tx2">
                    <a:lumMod val="75000"/>
                  </a:schemeClr>
                </a:solidFill>
                <a:effectLst/>
                <a:latin typeface="Roboto" panose="02000000000000000000" pitchFamily="2" charset="0"/>
                <a:ea typeface="Roboto" panose="02000000000000000000" pitchFamily="2" charset="0"/>
                <a:cs typeface="Roboto" panose="02000000000000000000" pitchFamily="2" charset="0"/>
              </a:rPr>
              <a:t>Execution Approach</a:t>
            </a:r>
          </a:p>
          <a:p>
            <a:pPr marL="228600" indent="-228600">
              <a:lnSpc>
                <a:spcPct val="200000"/>
              </a:lnSpc>
              <a:buClr>
                <a:srgbClr val="1A2188"/>
              </a:buClr>
              <a:buFont typeface="Wingdings" panose="05000000000000000000" pitchFamily="2" charset="2"/>
              <a:buChar char="§"/>
            </a:pPr>
            <a:r>
              <a:rPr lang="en-US" sz="140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Team Structure</a:t>
            </a:r>
          </a:p>
          <a:p>
            <a:pPr marL="228600" indent="-228600">
              <a:lnSpc>
                <a:spcPct val="200000"/>
              </a:lnSpc>
              <a:buClr>
                <a:srgbClr val="1A2188"/>
              </a:buClr>
              <a:buFont typeface="Wingdings" panose="05000000000000000000" pitchFamily="2" charset="2"/>
              <a:buChar char="§"/>
            </a:pPr>
            <a:r>
              <a:rPr lang="en-US" sz="1400">
                <a:solidFill>
                  <a:schemeClr val="tx2">
                    <a:lumMod val="75000"/>
                  </a:schemeClr>
                </a:solidFill>
                <a:effectLst/>
                <a:latin typeface="Roboto" panose="02000000000000000000" pitchFamily="2" charset="0"/>
                <a:ea typeface="Roboto" panose="02000000000000000000" pitchFamily="2" charset="0"/>
                <a:cs typeface="Roboto" panose="02000000000000000000" pitchFamily="2" charset="0"/>
              </a:rPr>
              <a:t>Assumptions, Considerations &amp; Dependencies</a:t>
            </a:r>
          </a:p>
          <a:p>
            <a:pPr marL="228600" indent="-228600">
              <a:lnSpc>
                <a:spcPct val="200000"/>
              </a:lnSpc>
              <a:buClr>
                <a:srgbClr val="1A2188"/>
              </a:buClr>
              <a:buFont typeface="Wingdings" panose="05000000000000000000" pitchFamily="2" charset="2"/>
              <a:buChar char="§"/>
            </a:pPr>
            <a:r>
              <a:rPr lang="en-US" sz="1400">
                <a:solidFill>
                  <a:schemeClr val="tx2">
                    <a:lumMod val="75000"/>
                  </a:schemeClr>
                </a:solidFill>
                <a:effectLst/>
                <a:latin typeface="Roboto" panose="02000000000000000000" pitchFamily="2" charset="0"/>
                <a:ea typeface="Roboto" panose="02000000000000000000" pitchFamily="2" charset="0"/>
                <a:cs typeface="Roboto" panose="02000000000000000000" pitchFamily="2" charset="0"/>
              </a:rPr>
              <a:t>Timeline &amp; Commercials</a:t>
            </a:r>
          </a:p>
          <a:p>
            <a:pPr marL="228600" indent="-228600">
              <a:lnSpc>
                <a:spcPct val="200000"/>
              </a:lnSpc>
              <a:buClr>
                <a:srgbClr val="1A2188"/>
              </a:buClr>
              <a:buFont typeface="Wingdings" panose="05000000000000000000" pitchFamily="2" charset="2"/>
              <a:buChar char="§"/>
            </a:pPr>
            <a:r>
              <a:rPr lang="en-US" sz="1400">
                <a:solidFill>
                  <a:schemeClr val="tx2">
                    <a:lumMod val="75000"/>
                  </a:schemeClr>
                </a:solidFill>
                <a:effectLst/>
                <a:latin typeface="Roboto" panose="02000000000000000000" pitchFamily="2" charset="0"/>
                <a:ea typeface="Roboto" panose="02000000000000000000" pitchFamily="2" charset="0"/>
                <a:cs typeface="Roboto" panose="02000000000000000000" pitchFamily="2" charset="0"/>
              </a:rPr>
              <a:t>Next Steps</a:t>
            </a:r>
          </a:p>
        </p:txBody>
      </p:sp>
    </p:spTree>
    <p:extLst>
      <p:ext uri="{BB962C8B-B14F-4D97-AF65-F5344CB8AC3E}">
        <p14:creationId xmlns:p14="http://schemas.microsoft.com/office/powerpoint/2010/main" val="223095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A8E5CD-F12A-0B71-2E51-18C6784A3612}"/>
              </a:ext>
            </a:extLst>
          </p:cNvPr>
          <p:cNvSpPr txBox="1"/>
          <p:nvPr/>
        </p:nvSpPr>
        <p:spPr>
          <a:xfrm>
            <a:off x="385588" y="1905061"/>
            <a:ext cx="3422228" cy="461665"/>
          </a:xfrm>
          <a:prstGeom prst="rect">
            <a:avLst/>
          </a:prstGeom>
          <a:noFill/>
        </p:spPr>
        <p:txBody>
          <a:bodyPr wrap="square" rtlCol="0">
            <a:spAutoFit/>
          </a:bodyPr>
          <a:lstStyle/>
          <a:p>
            <a:pPr algn="ctr"/>
            <a:r>
              <a:rPr lang="en-US" sz="2400" b="1">
                <a:solidFill>
                  <a:srgbClr val="2670BD"/>
                </a:solidFill>
                <a:latin typeface="Roboto "/>
                <a:ea typeface="Roboto Black" panose="02000000000000000000" pitchFamily="2" charset="0"/>
                <a:cs typeface="Roboto Black" panose="02000000000000000000" pitchFamily="2" charset="0"/>
              </a:rPr>
              <a:t>Commercials</a:t>
            </a:r>
          </a:p>
        </p:txBody>
      </p:sp>
      <p:pic>
        <p:nvPicPr>
          <p:cNvPr id="3" name="Picture 2">
            <a:extLst>
              <a:ext uri="{FF2B5EF4-FFF2-40B4-BE49-F238E27FC236}">
                <a16:creationId xmlns:a16="http://schemas.microsoft.com/office/drawing/2014/main" id="{00DCCC00-E3FE-310F-9D12-8CD96969FC41}"/>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t="39228"/>
          <a:stretch/>
        </p:blipFill>
        <p:spPr>
          <a:xfrm>
            <a:off x="385588" y="2424899"/>
            <a:ext cx="3101403" cy="146851"/>
          </a:xfrm>
          <a:prstGeom prst="rect">
            <a:avLst/>
          </a:prstGeom>
        </p:spPr>
      </p:pic>
    </p:spTree>
    <p:extLst>
      <p:ext uri="{BB962C8B-B14F-4D97-AF65-F5344CB8AC3E}">
        <p14:creationId xmlns:p14="http://schemas.microsoft.com/office/powerpoint/2010/main" val="365712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1287-2E85-FA30-8EF8-CE125A59A582}"/>
              </a:ext>
            </a:extLst>
          </p:cNvPr>
          <p:cNvSpPr>
            <a:spLocks noGrp="1"/>
          </p:cNvSpPr>
          <p:nvPr>
            <p:ph type="title"/>
          </p:nvPr>
        </p:nvSpPr>
        <p:spPr/>
        <p:txBody>
          <a:bodyPr/>
          <a:lstStyle/>
          <a:p>
            <a:r>
              <a:rPr lang="en-US"/>
              <a:t/>
            </a:r>
            <a:br>
              <a:rPr lang="en-US"/>
            </a:br>
            <a:r>
              <a:rPr lang="en-US"/>
              <a:t>Commercials For Pilot and Full Fledged Development of Customer Onboarding </a:t>
            </a:r>
            <a:br>
              <a:rPr lang="en-US"/>
            </a:br>
            <a:endParaRPr lang="en-IN"/>
          </a:p>
        </p:txBody>
      </p:sp>
      <p:graphicFrame>
        <p:nvGraphicFramePr>
          <p:cNvPr id="3" name="Table 2">
            <a:extLst>
              <a:ext uri="{FF2B5EF4-FFF2-40B4-BE49-F238E27FC236}">
                <a16:creationId xmlns:a16="http://schemas.microsoft.com/office/drawing/2014/main" id="{28A054CF-B8EB-AF56-77BF-812E97E08949}"/>
              </a:ext>
            </a:extLst>
          </p:cNvPr>
          <p:cNvGraphicFramePr>
            <a:graphicFrameLocks noGrp="1"/>
          </p:cNvGraphicFramePr>
          <p:nvPr>
            <p:extLst>
              <p:ext uri="{D42A27DB-BD31-4B8C-83A1-F6EECF244321}">
                <p14:modId xmlns:p14="http://schemas.microsoft.com/office/powerpoint/2010/main" val="3488581961"/>
              </p:ext>
            </p:extLst>
          </p:nvPr>
        </p:nvGraphicFramePr>
        <p:xfrm>
          <a:off x="1848534" y="836771"/>
          <a:ext cx="4281587" cy="3277613"/>
        </p:xfrm>
        <a:graphic>
          <a:graphicData uri="http://schemas.openxmlformats.org/drawingml/2006/table">
            <a:tbl>
              <a:tblPr/>
              <a:tblGrid>
                <a:gridCol w="233381">
                  <a:extLst>
                    <a:ext uri="{9D8B030D-6E8A-4147-A177-3AD203B41FA5}">
                      <a16:colId xmlns:a16="http://schemas.microsoft.com/office/drawing/2014/main" val="1925744208"/>
                    </a:ext>
                  </a:extLst>
                </a:gridCol>
                <a:gridCol w="626321">
                  <a:extLst>
                    <a:ext uri="{9D8B030D-6E8A-4147-A177-3AD203B41FA5}">
                      <a16:colId xmlns:a16="http://schemas.microsoft.com/office/drawing/2014/main" val="212469256"/>
                    </a:ext>
                  </a:extLst>
                </a:gridCol>
                <a:gridCol w="693014">
                  <a:extLst>
                    <a:ext uri="{9D8B030D-6E8A-4147-A177-3AD203B41FA5}">
                      <a16:colId xmlns:a16="http://schemas.microsoft.com/office/drawing/2014/main" val="222526827"/>
                    </a:ext>
                  </a:extLst>
                </a:gridCol>
                <a:gridCol w="876850">
                  <a:extLst>
                    <a:ext uri="{9D8B030D-6E8A-4147-A177-3AD203B41FA5}">
                      <a16:colId xmlns:a16="http://schemas.microsoft.com/office/drawing/2014/main" val="2187721194"/>
                    </a:ext>
                  </a:extLst>
                </a:gridCol>
                <a:gridCol w="646976">
                  <a:extLst>
                    <a:ext uri="{9D8B030D-6E8A-4147-A177-3AD203B41FA5}">
                      <a16:colId xmlns:a16="http://schemas.microsoft.com/office/drawing/2014/main" val="1072833606"/>
                    </a:ext>
                  </a:extLst>
                </a:gridCol>
                <a:gridCol w="615226">
                  <a:extLst>
                    <a:ext uri="{9D8B030D-6E8A-4147-A177-3AD203B41FA5}">
                      <a16:colId xmlns:a16="http://schemas.microsoft.com/office/drawing/2014/main" val="3293348288"/>
                    </a:ext>
                  </a:extLst>
                </a:gridCol>
                <a:gridCol w="589819">
                  <a:extLst>
                    <a:ext uri="{9D8B030D-6E8A-4147-A177-3AD203B41FA5}">
                      <a16:colId xmlns:a16="http://schemas.microsoft.com/office/drawing/2014/main" val="3592288574"/>
                    </a:ext>
                  </a:extLst>
                </a:gridCol>
              </a:tblGrid>
              <a:tr h="135647">
                <a:tc rowSpan="2" gridSpan="2">
                  <a:txBody>
                    <a:bodyPr/>
                    <a:lstStyle/>
                    <a:p>
                      <a:pPr algn="ctr" fontAlgn="ctr"/>
                      <a:r>
                        <a:rPr lang="en-US" sz="800" b="1" i="0" u="none" strike="noStrike">
                          <a:solidFill>
                            <a:srgbClr val="FFFFFF"/>
                          </a:solidFill>
                          <a:effectLst/>
                          <a:latin typeface="Calibri" panose="020F0502020204030204" pitchFamily="34" charset="0"/>
                        </a:rPr>
                        <a:t>Option: 2 Engineers</a:t>
                      </a: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rowSpan="2" hMerge="1">
                  <a:txBody>
                    <a:bodyPr/>
                    <a:lstStyle/>
                    <a:p>
                      <a:endParaRPr lang="en-US"/>
                    </a:p>
                  </a:txBody>
                  <a:tcPr/>
                </a:tc>
                <a:tc rowSpan="2">
                  <a:txBody>
                    <a:bodyPr/>
                    <a:lstStyle/>
                    <a:p>
                      <a:pPr algn="ctr" fontAlgn="ctr"/>
                      <a:r>
                        <a:rPr lang="en-US" sz="800" b="1" i="0" u="none" strike="noStrike">
                          <a:solidFill>
                            <a:srgbClr val="FFFFFF"/>
                          </a:solidFill>
                          <a:effectLst/>
                          <a:latin typeface="Calibri" panose="020F0502020204030204" pitchFamily="34" charset="0"/>
                        </a:rPr>
                        <a:t>Rate</a:t>
                      </a:r>
                      <a:br>
                        <a:rPr lang="en-US" sz="800" b="1" i="0" u="none" strike="noStrike">
                          <a:solidFill>
                            <a:srgbClr val="FFFFFF"/>
                          </a:solidFill>
                          <a:effectLst/>
                          <a:latin typeface="Calibri" panose="020F0502020204030204" pitchFamily="34" charset="0"/>
                        </a:rPr>
                      </a:br>
                      <a:r>
                        <a:rPr lang="en-US" sz="800" b="1" i="0" u="none" strike="noStrike">
                          <a:solidFill>
                            <a:srgbClr val="FFFFFF"/>
                          </a:solidFill>
                          <a:effectLst/>
                          <a:latin typeface="Calibri" panose="020F0502020204030204" pitchFamily="34" charset="0"/>
                        </a:rPr>
                        <a:t>(USD / month)</a:t>
                      </a: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gridSpan="3">
                  <a:txBody>
                    <a:bodyPr/>
                    <a:lstStyle/>
                    <a:p>
                      <a:pPr algn="ctr" fontAlgn="ctr"/>
                      <a:r>
                        <a:rPr lang="en-US" sz="800" b="1" i="0" u="none" strike="noStrike">
                          <a:solidFill>
                            <a:srgbClr val="FFFFFF"/>
                          </a:solidFill>
                          <a:effectLst/>
                          <a:latin typeface="Calibri" panose="020F0502020204030204" pitchFamily="34" charset="0"/>
                        </a:rPr>
                        <a:t>Phase</a:t>
                      </a: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hMerge="1">
                  <a:txBody>
                    <a:bodyPr/>
                    <a:lstStyle/>
                    <a:p>
                      <a:endParaRPr lang="en-US"/>
                    </a:p>
                  </a:txBody>
                  <a:tcPr/>
                </a:tc>
                <a:tc hMerge="1">
                  <a:txBody>
                    <a:bodyPr/>
                    <a:lstStyle/>
                    <a:p>
                      <a:endParaRPr lang="en-US"/>
                    </a:p>
                  </a:txBody>
                  <a:tcPr/>
                </a:tc>
                <a:tc rowSpan="2">
                  <a:txBody>
                    <a:bodyPr/>
                    <a:lstStyle/>
                    <a:p>
                      <a:pPr algn="ctr" fontAlgn="ctr"/>
                      <a:r>
                        <a:rPr lang="en-US" sz="800" b="1" i="0" u="none" strike="noStrike">
                          <a:solidFill>
                            <a:srgbClr val="FFFFFF"/>
                          </a:solidFill>
                          <a:effectLst/>
                          <a:latin typeface="Calibri" panose="020F0502020204030204" pitchFamily="34" charset="0"/>
                        </a:rPr>
                        <a:t>Total</a:t>
                      </a:r>
                      <a:br>
                        <a:rPr lang="en-US" sz="800" b="1" i="0" u="none" strike="noStrike">
                          <a:solidFill>
                            <a:srgbClr val="FFFFFF"/>
                          </a:solidFill>
                          <a:effectLst/>
                          <a:latin typeface="Calibri" panose="020F0502020204030204" pitchFamily="34" charset="0"/>
                        </a:rPr>
                      </a:br>
                      <a:r>
                        <a:rPr lang="en-US" sz="800" b="1" i="0" u="none" strike="noStrike">
                          <a:solidFill>
                            <a:srgbClr val="FFFFFF"/>
                          </a:solidFill>
                          <a:effectLst/>
                          <a:latin typeface="Calibri" panose="020F0502020204030204" pitchFamily="34" charset="0"/>
                        </a:rPr>
                        <a:t>Cost</a:t>
                      </a:r>
                      <a:br>
                        <a:rPr lang="en-US" sz="800" b="1" i="0" u="none" strike="noStrike">
                          <a:solidFill>
                            <a:srgbClr val="FFFFFF"/>
                          </a:solidFill>
                          <a:effectLst/>
                          <a:latin typeface="Calibri" panose="020F0502020204030204" pitchFamily="34" charset="0"/>
                        </a:rPr>
                      </a:br>
                      <a:r>
                        <a:rPr lang="en-US" sz="800" b="1" i="0" u="none" strike="noStrike">
                          <a:solidFill>
                            <a:srgbClr val="FFFFFF"/>
                          </a:solidFill>
                          <a:effectLst/>
                          <a:latin typeface="Calibri" panose="020F0502020204030204" pitchFamily="34" charset="0"/>
                        </a:rPr>
                        <a:t>(USD)</a:t>
                      </a: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1430575161"/>
                  </a:ext>
                </a:extLst>
              </a:tr>
              <a:tr h="484260">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algn="ctr" fontAlgn="ctr"/>
                      <a:r>
                        <a:rPr lang="en-US" sz="800" b="1" i="0" u="none" strike="noStrike">
                          <a:solidFill>
                            <a:srgbClr val="FFFFFF"/>
                          </a:solidFill>
                          <a:effectLst/>
                          <a:latin typeface="Calibri" panose="020F0502020204030204" pitchFamily="34" charset="0"/>
                        </a:rPr>
                        <a:t>Pilot</a:t>
                      </a: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800" b="1" i="0" u="none" strike="noStrike">
                          <a:solidFill>
                            <a:srgbClr val="FFFFFF"/>
                          </a:solidFill>
                          <a:effectLst/>
                          <a:latin typeface="Calibri" panose="020F0502020204030204" pitchFamily="34" charset="0"/>
                        </a:rPr>
                        <a:t>Full-Fledged</a:t>
                      </a: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800" b="1" i="0" u="none" strike="noStrike">
                          <a:solidFill>
                            <a:srgbClr val="FFFFFF"/>
                          </a:solidFill>
                          <a:effectLst/>
                          <a:latin typeface="Calibri" panose="020F0502020204030204" pitchFamily="34" charset="0"/>
                        </a:rPr>
                        <a:t>Maintenance </a:t>
                      </a:r>
                      <a:br>
                        <a:rPr lang="en-US" sz="800" b="1" i="0" u="none" strike="noStrike">
                          <a:solidFill>
                            <a:srgbClr val="FFFFFF"/>
                          </a:solidFill>
                          <a:effectLst/>
                          <a:latin typeface="Calibri" panose="020F0502020204030204" pitchFamily="34" charset="0"/>
                        </a:rPr>
                      </a:br>
                      <a:r>
                        <a:rPr lang="en-US" sz="800" b="1" i="0" u="none" strike="noStrike">
                          <a:solidFill>
                            <a:srgbClr val="FFFFFF"/>
                          </a:solidFill>
                          <a:effectLst/>
                          <a:latin typeface="Calibri" panose="020F0502020204030204" pitchFamily="34" charset="0"/>
                        </a:rPr>
                        <a:t>&amp; Monitoring</a:t>
                      </a: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vMerge="1">
                  <a:txBody>
                    <a:bodyPr/>
                    <a:lstStyle/>
                    <a:p>
                      <a:endParaRPr lang="en-US"/>
                    </a:p>
                  </a:txBody>
                  <a:tcPr/>
                </a:tc>
                <a:extLst>
                  <a:ext uri="{0D108BD9-81ED-4DB2-BD59-A6C34878D82A}">
                    <a16:rowId xmlns:a16="http://schemas.microsoft.com/office/drawing/2014/main" val="1179548100"/>
                  </a:ext>
                </a:extLst>
              </a:tr>
              <a:tr h="135647">
                <a:tc gridSpan="7">
                  <a:txBody>
                    <a:bodyPr/>
                    <a:lstStyle/>
                    <a:p>
                      <a:pPr algn="ctr" fontAlgn="b"/>
                      <a:r>
                        <a:rPr lang="en-US" sz="800" b="1" i="0" u="none" strike="noStrike">
                          <a:solidFill>
                            <a:srgbClr val="FFFFFF"/>
                          </a:solidFill>
                          <a:effectLst/>
                          <a:latin typeface="Calibri" panose="020F0502020204030204" pitchFamily="34" charset="0"/>
                        </a:rPr>
                        <a:t>1 RPA Engineers</a:t>
                      </a:r>
                    </a:p>
                  </a:txBody>
                  <a:tcPr marL="6782" marR="6782" marT="678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18452603"/>
                  </a:ext>
                </a:extLst>
              </a:tr>
              <a:tr h="135647">
                <a:tc gridSpan="2">
                  <a:txBody>
                    <a:bodyPr/>
                    <a:lstStyle/>
                    <a:p>
                      <a:pPr algn="ctr" fontAlgn="ctr"/>
                      <a:r>
                        <a:rPr lang="en-US" sz="800" b="1" i="0" u="none" strike="noStrike">
                          <a:solidFill>
                            <a:srgbClr val="FFFFFF"/>
                          </a:solidFill>
                          <a:effectLst/>
                          <a:latin typeface="Calibri" panose="020F0502020204030204" pitchFamily="34" charset="0"/>
                        </a:rPr>
                        <a:t>Duration (weeks)</a:t>
                      </a: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h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 </a:t>
                      </a:r>
                    </a:p>
                  </a:txBody>
                  <a:tcPr marL="6782" marR="6782" marT="67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panose="020F0502020204030204" pitchFamily="34" charset="0"/>
                        </a:rPr>
                        <a:t> </a:t>
                      </a:r>
                    </a:p>
                  </a:txBody>
                  <a:tcPr marL="6782" marR="6782" marT="67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8804304"/>
                  </a:ext>
                </a:extLst>
              </a:tr>
              <a:tr h="245521">
                <a:tc rowSpan="3">
                  <a:txBody>
                    <a:bodyPr/>
                    <a:lstStyle/>
                    <a:p>
                      <a:pPr algn="ctr" fontAlgn="b"/>
                      <a:r>
                        <a:rPr lang="en-US" sz="800" b="1" i="0" u="none" strike="noStrike">
                          <a:solidFill>
                            <a:srgbClr val="FFFFFF"/>
                          </a:solidFill>
                          <a:effectLst/>
                          <a:latin typeface="Calibri" panose="020F0502020204030204" pitchFamily="34" charset="0"/>
                        </a:rPr>
                        <a:t>Resources</a:t>
                      </a:r>
                    </a:p>
                  </a:txBody>
                  <a:tcPr marL="6782" marR="6782" marT="6782"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r" fontAlgn="ctr"/>
                      <a:r>
                        <a:rPr lang="en-US" sz="800" b="1" i="0" u="none" strike="noStrike">
                          <a:solidFill>
                            <a:srgbClr val="FFFFFF"/>
                          </a:solidFill>
                          <a:effectLst/>
                          <a:latin typeface="Calibri" panose="020F0502020204030204" pitchFamily="34" charset="0"/>
                        </a:rPr>
                        <a:t>RPA Architect</a:t>
                      </a: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478691"/>
                  </a:ext>
                </a:extLst>
              </a:tr>
              <a:tr h="245521">
                <a:tc vMerge="1">
                  <a:txBody>
                    <a:bodyPr/>
                    <a:lstStyle/>
                    <a:p>
                      <a:endParaRPr lang="en-US"/>
                    </a:p>
                  </a:txBody>
                  <a:tcPr/>
                </a:tc>
                <a:tc>
                  <a:txBody>
                    <a:bodyPr/>
                    <a:lstStyle/>
                    <a:p>
                      <a:pPr algn="r" fontAlgn="ctr"/>
                      <a:r>
                        <a:rPr lang="en-US" sz="800" b="1" i="0" u="none" strike="noStrike">
                          <a:solidFill>
                            <a:srgbClr val="FFFFFF"/>
                          </a:solidFill>
                          <a:effectLst/>
                          <a:latin typeface="Calibri" panose="020F0502020204030204" pitchFamily="34" charset="0"/>
                        </a:rPr>
                        <a:t>RPA Engineer</a:t>
                      </a: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2212752"/>
                  </a:ext>
                </a:extLst>
              </a:tr>
              <a:tr h="245521">
                <a:tc vMerge="1">
                  <a:txBody>
                    <a:bodyPr/>
                    <a:lstStyle/>
                    <a:p>
                      <a:endParaRPr lang="en-US"/>
                    </a:p>
                  </a:txBody>
                  <a:tcPr/>
                </a:tc>
                <a:tc>
                  <a:txBody>
                    <a:bodyPr/>
                    <a:lstStyle/>
                    <a:p>
                      <a:pPr algn="r" fontAlgn="ctr"/>
                      <a:r>
                        <a:rPr lang="en-US" sz="800" b="1" i="0" u="none" strike="noStrike">
                          <a:solidFill>
                            <a:srgbClr val="FFFFFF"/>
                          </a:solidFill>
                          <a:effectLst/>
                          <a:latin typeface="Calibri" panose="020F0502020204030204" pitchFamily="34" charset="0"/>
                        </a:rPr>
                        <a:t>Project Manager</a:t>
                      </a: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7069105"/>
                  </a:ext>
                </a:extLst>
              </a:tr>
              <a:tr h="245521">
                <a:tc gridSpan="6">
                  <a:txBody>
                    <a:bodyPr/>
                    <a:lstStyle/>
                    <a:p>
                      <a:pPr marL="0" marR="0" lvl="0" indent="0" algn="r" defTabSz="685800" rtl="0" eaLnBrk="1" fontAlgn="ctr" latinLnBrk="0" hangingPunct="1">
                        <a:lnSpc>
                          <a:spcPct val="100000"/>
                        </a:lnSpc>
                        <a:spcBef>
                          <a:spcPts val="0"/>
                        </a:spcBef>
                        <a:spcAft>
                          <a:spcPts val="0"/>
                        </a:spcAft>
                        <a:buClrTx/>
                        <a:buSzTx/>
                        <a:buFontTx/>
                        <a:buNone/>
                        <a:tabLst/>
                        <a:defRPr/>
                      </a:pPr>
                      <a:r>
                        <a:rPr lang="en-US" sz="800" b="1" i="0" u="none" strike="noStrike">
                          <a:solidFill>
                            <a:srgbClr val="FFFFFF"/>
                          </a:solidFill>
                          <a:effectLst/>
                          <a:latin typeface="Calibri" panose="020F0502020204030204" pitchFamily="34" charset="0"/>
                        </a:rPr>
                        <a:t>Total cost (USD) - 1 RPA engineers | X weeks Pilot | Y weeks Full</a:t>
                      </a:r>
                    </a:p>
                    <a:p>
                      <a:pPr algn="r" fontAlgn="ctr"/>
                      <a:endParaRPr lang="en-US" sz="800" b="1" i="0" u="none" strike="noStrike">
                        <a:solidFill>
                          <a:srgbClr val="FFFFFF"/>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800" b="1" i="0" u="none" strike="noStrike">
                        <a:solidFill>
                          <a:srgbClr val="FFFFFF"/>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2144984743"/>
                  </a:ext>
                </a:extLst>
              </a:tr>
              <a:tr h="135647">
                <a:tc gridSpan="7">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800" b="1" i="0" u="none" strike="noStrike">
                          <a:solidFill>
                            <a:srgbClr val="FFFFFF"/>
                          </a:solidFill>
                          <a:effectLst/>
                          <a:latin typeface="Calibri" panose="020F0502020204030204" pitchFamily="34" charset="0"/>
                        </a:rPr>
                        <a:t>2 RPA Engineers</a:t>
                      </a:r>
                    </a:p>
                  </a:txBody>
                  <a:tcPr marL="6782" marR="6782" marT="678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13220110"/>
                  </a:ext>
                </a:extLst>
              </a:tr>
              <a:tr h="271294">
                <a:tc gridSpan="2">
                  <a:txBody>
                    <a:bodyPr/>
                    <a:lstStyle/>
                    <a:p>
                      <a:pPr algn="ctr" fontAlgn="ctr"/>
                      <a:r>
                        <a:rPr lang="en-US" sz="800" b="1" i="0" u="none" strike="noStrike">
                          <a:solidFill>
                            <a:srgbClr val="FFFFFF"/>
                          </a:solidFill>
                          <a:effectLst/>
                          <a:latin typeface="Calibri" panose="020F0502020204030204" pitchFamily="34" charset="0"/>
                        </a:rPr>
                        <a:t>Duration (weeks)</a:t>
                      </a: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hMerge="1">
                  <a:txBody>
                    <a:bodyPr/>
                    <a:lstStyle/>
                    <a:p>
                      <a:endParaRPr lang="en-US"/>
                    </a:p>
                  </a:txBody>
                  <a:tcPr/>
                </a:tc>
                <a:tc>
                  <a:txBody>
                    <a:bodyPr/>
                    <a:lstStyle/>
                    <a:p>
                      <a:pPr algn="l"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1153122"/>
                  </a:ext>
                </a:extLst>
              </a:tr>
              <a:tr h="245521">
                <a:tc rowSpan="3">
                  <a:txBody>
                    <a:bodyPr/>
                    <a:lstStyle/>
                    <a:p>
                      <a:pPr algn="ctr" fontAlgn="b"/>
                      <a:r>
                        <a:rPr lang="en-US" sz="800" b="1" i="0" u="none" strike="noStrike">
                          <a:solidFill>
                            <a:srgbClr val="FFFFFF"/>
                          </a:solidFill>
                          <a:effectLst/>
                          <a:latin typeface="Calibri" panose="020F0502020204030204" pitchFamily="34" charset="0"/>
                        </a:rPr>
                        <a:t>Resources</a:t>
                      </a:r>
                    </a:p>
                  </a:txBody>
                  <a:tcPr marL="6782" marR="6782" marT="6782"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r" fontAlgn="ctr"/>
                      <a:r>
                        <a:rPr lang="en-US" sz="800" b="1" i="0" u="none" strike="noStrike">
                          <a:solidFill>
                            <a:srgbClr val="FFFFFF"/>
                          </a:solidFill>
                          <a:effectLst/>
                          <a:latin typeface="Calibri" panose="020F0502020204030204" pitchFamily="34" charset="0"/>
                        </a:rPr>
                        <a:t>RPA Architect</a:t>
                      </a: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4705211"/>
                  </a:ext>
                </a:extLst>
              </a:tr>
              <a:tr h="245521">
                <a:tc vMerge="1">
                  <a:txBody>
                    <a:bodyPr/>
                    <a:lstStyle/>
                    <a:p>
                      <a:endParaRPr lang="en-US"/>
                    </a:p>
                  </a:txBody>
                  <a:tcPr/>
                </a:tc>
                <a:tc>
                  <a:txBody>
                    <a:bodyPr/>
                    <a:lstStyle/>
                    <a:p>
                      <a:pPr algn="r" fontAlgn="ctr"/>
                      <a:r>
                        <a:rPr lang="en-US" sz="800" b="1" i="0" u="none" strike="noStrike">
                          <a:solidFill>
                            <a:srgbClr val="FFFFFF"/>
                          </a:solidFill>
                          <a:effectLst/>
                          <a:latin typeface="Calibri" panose="020F0502020204030204" pitchFamily="34" charset="0"/>
                        </a:rPr>
                        <a:t>RPA Engineer</a:t>
                      </a: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489527"/>
                  </a:ext>
                </a:extLst>
              </a:tr>
              <a:tr h="245521">
                <a:tc vMerge="1">
                  <a:txBody>
                    <a:bodyPr/>
                    <a:lstStyle/>
                    <a:p>
                      <a:endParaRPr lang="en-US"/>
                    </a:p>
                  </a:txBody>
                  <a:tcPr/>
                </a:tc>
                <a:tc>
                  <a:txBody>
                    <a:bodyPr/>
                    <a:lstStyle/>
                    <a:p>
                      <a:pPr algn="r" fontAlgn="ctr"/>
                      <a:r>
                        <a:rPr lang="en-US" sz="800" b="1" i="0" u="none" strike="noStrike">
                          <a:solidFill>
                            <a:srgbClr val="FFFFFF"/>
                          </a:solidFill>
                          <a:effectLst/>
                          <a:latin typeface="Calibri" panose="020F0502020204030204" pitchFamily="34" charset="0"/>
                        </a:rPr>
                        <a:t>Project Manager</a:t>
                      </a: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US" sz="800" b="0"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4781313"/>
                  </a:ext>
                </a:extLst>
              </a:tr>
              <a:tr h="245521">
                <a:tc gridSpan="6">
                  <a:txBody>
                    <a:bodyPr/>
                    <a:lstStyle/>
                    <a:p>
                      <a:pPr algn="r" fontAlgn="ctr"/>
                      <a:r>
                        <a:rPr lang="en-US" sz="800" b="1" i="0" u="none" strike="noStrike">
                          <a:solidFill>
                            <a:srgbClr val="FFFFFF"/>
                          </a:solidFill>
                          <a:effectLst/>
                          <a:latin typeface="Calibri" panose="020F0502020204030204" pitchFamily="34" charset="0"/>
                        </a:rPr>
                        <a:t>Total cost (USD) - 2 RPA engineers | X weeks Pilot | Y weeks Full</a:t>
                      </a: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800" b="1" i="0" u="none" strike="noStrike">
                        <a:solidFill>
                          <a:srgbClr val="FFFFFF"/>
                        </a:solidFill>
                        <a:effectLst/>
                        <a:latin typeface="Calibri" panose="020F0502020204030204" pitchFamily="34" charset="0"/>
                      </a:endParaRPr>
                    </a:p>
                  </a:txBody>
                  <a:tcPr marL="6782" marR="6782" marT="67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2454019040"/>
                  </a:ext>
                </a:extLst>
              </a:tr>
            </a:tbl>
          </a:graphicData>
        </a:graphic>
      </p:graphicFrame>
    </p:spTree>
    <p:extLst>
      <p:ext uri="{BB962C8B-B14F-4D97-AF65-F5344CB8AC3E}">
        <p14:creationId xmlns:p14="http://schemas.microsoft.com/office/powerpoint/2010/main" val="598207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52704C-E250-87DB-B89B-714FC21DA00F}"/>
              </a:ext>
            </a:extLst>
          </p:cNvPr>
          <p:cNvSpPr txBox="1"/>
          <p:nvPr/>
        </p:nvSpPr>
        <p:spPr>
          <a:xfrm>
            <a:off x="385588" y="1905061"/>
            <a:ext cx="3422228" cy="461665"/>
          </a:xfrm>
          <a:prstGeom prst="rect">
            <a:avLst/>
          </a:prstGeom>
          <a:noFill/>
        </p:spPr>
        <p:txBody>
          <a:bodyPr wrap="square" rtlCol="0">
            <a:spAutoFit/>
          </a:bodyPr>
          <a:lstStyle/>
          <a:p>
            <a:pPr algn="ctr"/>
            <a:r>
              <a:rPr lang="en-US" sz="2400" b="1">
                <a:solidFill>
                  <a:srgbClr val="2670BD"/>
                </a:solidFill>
                <a:latin typeface="Roboto "/>
                <a:ea typeface="Roboto Black" panose="02000000000000000000" pitchFamily="2" charset="0"/>
                <a:cs typeface="Roboto Black" panose="02000000000000000000" pitchFamily="2" charset="0"/>
              </a:rPr>
              <a:t>Next Steps</a:t>
            </a:r>
          </a:p>
        </p:txBody>
      </p:sp>
      <p:pic>
        <p:nvPicPr>
          <p:cNvPr id="3" name="Picture 2">
            <a:extLst>
              <a:ext uri="{FF2B5EF4-FFF2-40B4-BE49-F238E27FC236}">
                <a16:creationId xmlns:a16="http://schemas.microsoft.com/office/drawing/2014/main" id="{6E4DA0BF-4C27-C471-CCBF-1E90742D6B8B}"/>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t="39228"/>
          <a:stretch/>
        </p:blipFill>
        <p:spPr>
          <a:xfrm>
            <a:off x="385588" y="2424899"/>
            <a:ext cx="3101403" cy="146851"/>
          </a:xfrm>
          <a:prstGeom prst="rect">
            <a:avLst/>
          </a:prstGeom>
        </p:spPr>
      </p:pic>
    </p:spTree>
    <p:extLst>
      <p:ext uri="{BB962C8B-B14F-4D97-AF65-F5344CB8AC3E}">
        <p14:creationId xmlns:p14="http://schemas.microsoft.com/office/powerpoint/2010/main" val="28737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A5F29C-6DC9-4B44-BADC-12760BBAFAD0}"/>
              </a:ext>
            </a:extLst>
          </p:cNvPr>
          <p:cNvSpPr txBox="1"/>
          <p:nvPr/>
        </p:nvSpPr>
        <p:spPr>
          <a:xfrm>
            <a:off x="173679" y="2718164"/>
            <a:ext cx="3703395" cy="523220"/>
          </a:xfrm>
          <a:prstGeom prst="rect">
            <a:avLst/>
          </a:prstGeom>
          <a:noFill/>
        </p:spPr>
        <p:txBody>
          <a:bodyPr wrap="square" rtlCol="0">
            <a:spAutoFit/>
          </a:bodyPr>
          <a:lstStyle/>
          <a:p>
            <a:pPr defTabSz="457055"/>
            <a:r>
              <a:rPr lang="en-US" sz="2800" b="1">
                <a:solidFill>
                  <a:srgbClr val="002E6C"/>
                </a:solidFill>
                <a:latin typeface="Segoe UI" panose="020B0502040204020203" pitchFamily="34" charset="0"/>
                <a:cs typeface="Segoe UI" panose="020B0502040204020203" pitchFamily="34" charset="0"/>
              </a:rPr>
              <a:t>Thank You!</a:t>
            </a:r>
          </a:p>
        </p:txBody>
      </p:sp>
      <p:grpSp>
        <p:nvGrpSpPr>
          <p:cNvPr id="2" name="Group 1">
            <a:extLst>
              <a:ext uri="{FF2B5EF4-FFF2-40B4-BE49-F238E27FC236}">
                <a16:creationId xmlns:a16="http://schemas.microsoft.com/office/drawing/2014/main" id="{BF492CAE-6716-7167-B1B4-280530C18C66}"/>
              </a:ext>
            </a:extLst>
          </p:cNvPr>
          <p:cNvGrpSpPr/>
          <p:nvPr/>
        </p:nvGrpSpPr>
        <p:grpSpPr>
          <a:xfrm>
            <a:off x="5700777" y="3478275"/>
            <a:ext cx="734857" cy="583526"/>
            <a:chOff x="4382185" y="938230"/>
            <a:chExt cx="607320" cy="482253"/>
          </a:xfrm>
          <a:solidFill>
            <a:srgbClr val="FFFFFF">
              <a:alpha val="40000"/>
            </a:srgbClr>
          </a:solidFill>
        </p:grpSpPr>
        <p:sp>
          <p:nvSpPr>
            <p:cNvPr id="3" name="Freeform: Shape 2">
              <a:extLst>
                <a:ext uri="{FF2B5EF4-FFF2-40B4-BE49-F238E27FC236}">
                  <a16:creationId xmlns:a16="http://schemas.microsoft.com/office/drawing/2014/main" id="{D00B6A6C-6CA7-7069-6CD9-2C22B826A6C7}"/>
                </a:ext>
              </a:extLst>
            </p:cNvPr>
            <p:cNvSpPr/>
            <p:nvPr/>
          </p:nvSpPr>
          <p:spPr>
            <a:xfrm>
              <a:off x="4480492" y="1172906"/>
              <a:ext cx="354608" cy="247577"/>
            </a:xfrm>
            <a:custGeom>
              <a:avLst/>
              <a:gdLst>
                <a:gd name="connsiteX0" fmla="*/ 352215 w 354608"/>
                <a:gd name="connsiteY0" fmla="*/ 152470 h 247577"/>
                <a:gd name="connsiteX1" fmla="*/ 337963 w 354608"/>
                <a:gd name="connsiteY1" fmla="*/ 157779 h 247577"/>
                <a:gd name="connsiteX2" fmla="*/ 328967 w 354608"/>
                <a:gd name="connsiteY2" fmla="*/ 156182 h 247577"/>
                <a:gd name="connsiteX3" fmla="*/ 320081 w 354608"/>
                <a:gd name="connsiteY3" fmla="*/ 149738 h 247577"/>
                <a:gd name="connsiteX4" fmla="*/ 224874 w 354608"/>
                <a:gd name="connsiteY4" fmla="*/ 212815 h 247577"/>
                <a:gd name="connsiteX5" fmla="*/ 275918 w 354608"/>
                <a:gd name="connsiteY5" fmla="*/ 139636 h 247577"/>
                <a:gd name="connsiteX6" fmla="*/ 315005 w 354608"/>
                <a:gd name="connsiteY6" fmla="*/ 139636 h 247577"/>
                <a:gd name="connsiteX7" fmla="*/ 314474 w 354608"/>
                <a:gd name="connsiteY7" fmla="*/ 137638 h 247577"/>
                <a:gd name="connsiteX8" fmla="*/ 312430 w 354608"/>
                <a:gd name="connsiteY8" fmla="*/ 122117 h 247577"/>
                <a:gd name="connsiteX9" fmla="*/ 281551 w 354608"/>
                <a:gd name="connsiteY9" fmla="*/ 122121 h 247577"/>
                <a:gd name="connsiteX10" fmla="*/ 291860 w 354608"/>
                <a:gd name="connsiteY10" fmla="*/ 51615 h 247577"/>
                <a:gd name="connsiteX11" fmla="*/ 303142 w 354608"/>
                <a:gd name="connsiteY11" fmla="*/ 51615 h 247577"/>
                <a:gd name="connsiteX12" fmla="*/ 300834 w 354608"/>
                <a:gd name="connsiteY12" fmla="*/ 34097 h 247577"/>
                <a:gd name="connsiteX13" fmla="*/ 291860 w 354608"/>
                <a:gd name="connsiteY13" fmla="*/ 34097 h 247577"/>
                <a:gd name="connsiteX14" fmla="*/ 289022 w 354608"/>
                <a:gd name="connsiteY14" fmla="*/ 0 h 247577"/>
                <a:gd name="connsiteX15" fmla="*/ 271890 w 354608"/>
                <a:gd name="connsiteY15" fmla="*/ 4622 h 247577"/>
                <a:gd name="connsiteX16" fmla="*/ 274356 w 354608"/>
                <a:gd name="connsiteY16" fmla="*/ 34097 h 247577"/>
                <a:gd name="connsiteX17" fmla="*/ 212638 w 354608"/>
                <a:gd name="connsiteY17" fmla="*/ 34097 h 247577"/>
                <a:gd name="connsiteX18" fmla="*/ 209083 w 354608"/>
                <a:gd name="connsiteY18" fmla="*/ 51615 h 247577"/>
                <a:gd name="connsiteX19" fmla="*/ 274346 w 354608"/>
                <a:gd name="connsiteY19" fmla="*/ 51615 h 247577"/>
                <a:gd name="connsiteX20" fmla="*/ 263331 w 354608"/>
                <a:gd name="connsiteY20" fmla="*/ 122121 h 247577"/>
                <a:gd name="connsiteX21" fmla="*/ 189554 w 354608"/>
                <a:gd name="connsiteY21" fmla="*/ 122121 h 247577"/>
                <a:gd name="connsiteX22" fmla="*/ 189554 w 354608"/>
                <a:gd name="connsiteY22" fmla="*/ 83408 h 247577"/>
                <a:gd name="connsiteX23" fmla="*/ 180581 w 354608"/>
                <a:gd name="connsiteY23" fmla="*/ 89681 h 247577"/>
                <a:gd name="connsiteX24" fmla="*/ 172035 w 354608"/>
                <a:gd name="connsiteY24" fmla="*/ 93165 h 247577"/>
                <a:gd name="connsiteX25" fmla="*/ 172035 w 354608"/>
                <a:gd name="connsiteY25" fmla="*/ 122122 h 247577"/>
                <a:gd name="connsiteX26" fmla="*/ 98253 w 354608"/>
                <a:gd name="connsiteY26" fmla="*/ 122122 h 247577"/>
                <a:gd name="connsiteX27" fmla="*/ 90746 w 354608"/>
                <a:gd name="connsiteY27" fmla="*/ 89151 h 247577"/>
                <a:gd name="connsiteX28" fmla="*/ 84982 w 354608"/>
                <a:gd name="connsiteY28" fmla="*/ 91509 h 247577"/>
                <a:gd name="connsiteX29" fmla="*/ 74304 w 354608"/>
                <a:gd name="connsiteY29" fmla="*/ 96297 h 247577"/>
                <a:gd name="connsiteX30" fmla="*/ 80024 w 354608"/>
                <a:gd name="connsiteY30" fmla="*/ 122122 h 247577"/>
                <a:gd name="connsiteX31" fmla="*/ 24062 w 354608"/>
                <a:gd name="connsiteY31" fmla="*/ 122122 h 247577"/>
                <a:gd name="connsiteX32" fmla="*/ 24062 w 354608"/>
                <a:gd name="connsiteY32" fmla="*/ 122109 h 247577"/>
                <a:gd name="connsiteX33" fmla="*/ 9756 w 354608"/>
                <a:gd name="connsiteY33" fmla="*/ 131369 h 247577"/>
                <a:gd name="connsiteX34" fmla="*/ 0 w 354608"/>
                <a:gd name="connsiteY34" fmla="*/ 138704 h 247577"/>
                <a:gd name="connsiteX35" fmla="*/ 180783 w 354608"/>
                <a:gd name="connsiteY35" fmla="*/ 247577 h 247577"/>
                <a:gd name="connsiteX36" fmla="*/ 354609 w 354608"/>
                <a:gd name="connsiteY36" fmla="*/ 150458 h 247577"/>
                <a:gd name="connsiteX37" fmla="*/ 34136 w 354608"/>
                <a:gd name="connsiteY37" fmla="*/ 139640 h 247577"/>
                <a:gd name="connsiteX38" fmla="*/ 85662 w 354608"/>
                <a:gd name="connsiteY38" fmla="*/ 139640 h 247577"/>
                <a:gd name="connsiteX39" fmla="*/ 136706 w 354608"/>
                <a:gd name="connsiteY39" fmla="*/ 212818 h 247577"/>
                <a:gd name="connsiteX40" fmla="*/ 34137 w 354608"/>
                <a:gd name="connsiteY40" fmla="*/ 139640 h 247577"/>
                <a:gd name="connsiteX41" fmla="*/ 172030 w 354608"/>
                <a:gd name="connsiteY41" fmla="*/ 209071 h 247577"/>
                <a:gd name="connsiteX42" fmla="*/ 104499 w 354608"/>
                <a:gd name="connsiteY42" fmla="*/ 139640 h 247577"/>
                <a:gd name="connsiteX43" fmla="*/ 172030 w 354608"/>
                <a:gd name="connsiteY43" fmla="*/ 139640 h 247577"/>
                <a:gd name="connsiteX44" fmla="*/ 189549 w 354608"/>
                <a:gd name="connsiteY44" fmla="*/ 139640 h 247577"/>
                <a:gd name="connsiteX45" fmla="*/ 257080 w 354608"/>
                <a:gd name="connsiteY45" fmla="*/ 139640 h 247577"/>
                <a:gd name="connsiteX46" fmla="*/ 189549 w 354608"/>
                <a:gd name="connsiteY46" fmla="*/ 209071 h 24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4608" h="247577">
                  <a:moveTo>
                    <a:pt x="352215" y="152470"/>
                  </a:moveTo>
                  <a:cubicBezTo>
                    <a:pt x="348119" y="155845"/>
                    <a:pt x="343098" y="157658"/>
                    <a:pt x="337963" y="157779"/>
                  </a:cubicBezTo>
                  <a:cubicBezTo>
                    <a:pt x="334926" y="157842"/>
                    <a:pt x="331870" y="157330"/>
                    <a:pt x="328967" y="156182"/>
                  </a:cubicBezTo>
                  <a:cubicBezTo>
                    <a:pt x="325440" y="154783"/>
                    <a:pt x="322479" y="152474"/>
                    <a:pt x="320081" y="149738"/>
                  </a:cubicBezTo>
                  <a:cubicBezTo>
                    <a:pt x="296569" y="180302"/>
                    <a:pt x="263309" y="202860"/>
                    <a:pt x="224874" y="212815"/>
                  </a:cubicBezTo>
                  <a:cubicBezTo>
                    <a:pt x="246307" y="197893"/>
                    <a:pt x="264033" y="172166"/>
                    <a:pt x="275918" y="139636"/>
                  </a:cubicBezTo>
                  <a:lnTo>
                    <a:pt x="315005" y="139636"/>
                  </a:lnTo>
                  <a:cubicBezTo>
                    <a:pt x="314857" y="138947"/>
                    <a:pt x="314555" y="138331"/>
                    <a:pt x="314474" y="137638"/>
                  </a:cubicBezTo>
                  <a:lnTo>
                    <a:pt x="312430" y="122117"/>
                  </a:lnTo>
                  <a:lnTo>
                    <a:pt x="281551" y="122121"/>
                  </a:lnTo>
                  <a:cubicBezTo>
                    <a:pt x="287582" y="100684"/>
                    <a:pt x="291177" y="76905"/>
                    <a:pt x="291860" y="51615"/>
                  </a:cubicBezTo>
                  <a:lnTo>
                    <a:pt x="303142" y="51615"/>
                  </a:lnTo>
                  <a:lnTo>
                    <a:pt x="300834" y="34097"/>
                  </a:lnTo>
                  <a:lnTo>
                    <a:pt x="291860" y="34097"/>
                  </a:lnTo>
                  <a:cubicBezTo>
                    <a:pt x="291537" y="22360"/>
                    <a:pt x="290519" y="10981"/>
                    <a:pt x="289022" y="0"/>
                  </a:cubicBezTo>
                  <a:cubicBezTo>
                    <a:pt x="283437" y="1557"/>
                    <a:pt x="277637" y="3092"/>
                    <a:pt x="271890" y="4622"/>
                  </a:cubicBezTo>
                  <a:cubicBezTo>
                    <a:pt x="273137" y="14198"/>
                    <a:pt x="274055" y="23977"/>
                    <a:pt x="274356" y="34097"/>
                  </a:cubicBezTo>
                  <a:lnTo>
                    <a:pt x="212638" y="34097"/>
                  </a:lnTo>
                  <a:lnTo>
                    <a:pt x="209083" y="51615"/>
                  </a:lnTo>
                  <a:lnTo>
                    <a:pt x="274346" y="51615"/>
                  </a:lnTo>
                  <a:cubicBezTo>
                    <a:pt x="273600" y="76995"/>
                    <a:pt x="269766" y="100958"/>
                    <a:pt x="263331" y="122121"/>
                  </a:cubicBezTo>
                  <a:lnTo>
                    <a:pt x="189554" y="122121"/>
                  </a:lnTo>
                  <a:lnTo>
                    <a:pt x="189554" y="83408"/>
                  </a:lnTo>
                  <a:lnTo>
                    <a:pt x="180581" y="89681"/>
                  </a:lnTo>
                  <a:cubicBezTo>
                    <a:pt x="177979" y="91522"/>
                    <a:pt x="175045" y="92544"/>
                    <a:pt x="172035" y="93165"/>
                  </a:cubicBezTo>
                  <a:lnTo>
                    <a:pt x="172035" y="122122"/>
                  </a:lnTo>
                  <a:lnTo>
                    <a:pt x="98253" y="122122"/>
                  </a:lnTo>
                  <a:cubicBezTo>
                    <a:pt x="95107" y="111759"/>
                    <a:pt x="92592" y="100697"/>
                    <a:pt x="90746" y="89151"/>
                  </a:cubicBezTo>
                  <a:cubicBezTo>
                    <a:pt x="88834" y="89925"/>
                    <a:pt x="86863" y="90707"/>
                    <a:pt x="84982" y="91509"/>
                  </a:cubicBezTo>
                  <a:cubicBezTo>
                    <a:pt x="81225" y="93106"/>
                    <a:pt x="77872" y="94699"/>
                    <a:pt x="74304" y="96297"/>
                  </a:cubicBezTo>
                  <a:cubicBezTo>
                    <a:pt x="75874" y="105171"/>
                    <a:pt x="77724" y="113865"/>
                    <a:pt x="80024" y="122122"/>
                  </a:cubicBezTo>
                  <a:lnTo>
                    <a:pt x="24062" y="122122"/>
                  </a:lnTo>
                  <a:lnTo>
                    <a:pt x="24062" y="122109"/>
                  </a:lnTo>
                  <a:cubicBezTo>
                    <a:pt x="19022" y="125182"/>
                    <a:pt x="14211" y="128251"/>
                    <a:pt x="9756" y="131369"/>
                  </a:cubicBezTo>
                  <a:cubicBezTo>
                    <a:pt x="6237" y="133850"/>
                    <a:pt x="3033" y="136289"/>
                    <a:pt x="0" y="138704"/>
                  </a:cubicBezTo>
                  <a:cubicBezTo>
                    <a:pt x="34442" y="203396"/>
                    <a:pt x="102523" y="247577"/>
                    <a:pt x="180783" y="247577"/>
                  </a:cubicBezTo>
                  <a:cubicBezTo>
                    <a:pt x="254178" y="247577"/>
                    <a:pt x="318470" y="208634"/>
                    <a:pt x="354609" y="150458"/>
                  </a:cubicBezTo>
                  <a:close/>
                  <a:moveTo>
                    <a:pt x="34136" y="139640"/>
                  </a:moveTo>
                  <a:lnTo>
                    <a:pt x="85662" y="139640"/>
                  </a:lnTo>
                  <a:cubicBezTo>
                    <a:pt x="97569" y="172170"/>
                    <a:pt x="115267" y="197892"/>
                    <a:pt x="136706" y="212818"/>
                  </a:cubicBezTo>
                  <a:cubicBezTo>
                    <a:pt x="94122" y="201798"/>
                    <a:pt x="57780" y="175364"/>
                    <a:pt x="34137" y="139640"/>
                  </a:cubicBezTo>
                  <a:close/>
                  <a:moveTo>
                    <a:pt x="172030" y="209071"/>
                  </a:moveTo>
                  <a:cubicBezTo>
                    <a:pt x="144198" y="204449"/>
                    <a:pt x="119921" y="178092"/>
                    <a:pt x="104499" y="139640"/>
                  </a:cubicBezTo>
                  <a:lnTo>
                    <a:pt x="172030" y="139640"/>
                  </a:lnTo>
                  <a:close/>
                  <a:moveTo>
                    <a:pt x="189549" y="139640"/>
                  </a:moveTo>
                  <a:lnTo>
                    <a:pt x="257080" y="139640"/>
                  </a:lnTo>
                  <a:cubicBezTo>
                    <a:pt x="241677" y="178065"/>
                    <a:pt x="217367" y="204444"/>
                    <a:pt x="189549" y="209071"/>
                  </a:cubicBezTo>
                  <a:close/>
                </a:path>
              </a:pathLst>
            </a:custGeom>
            <a:grpFill/>
            <a:ln w="1143"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7CD5EE04-E9DF-8E0A-8286-068C20E69EC2}"/>
                </a:ext>
              </a:extLst>
            </p:cNvPr>
            <p:cNvSpPr/>
            <p:nvPr/>
          </p:nvSpPr>
          <p:spPr>
            <a:xfrm>
              <a:off x="4593465" y="938230"/>
              <a:ext cx="396040" cy="369267"/>
            </a:xfrm>
            <a:custGeom>
              <a:avLst/>
              <a:gdLst>
                <a:gd name="connsiteX0" fmla="*/ 396040 w 396040"/>
                <a:gd name="connsiteY0" fmla="*/ 93893 h 369267"/>
                <a:gd name="connsiteX1" fmla="*/ 241108 w 396040"/>
                <a:gd name="connsiteY1" fmla="*/ 113985 h 369267"/>
                <a:gd name="connsiteX2" fmla="*/ 124399 w 396040"/>
                <a:gd name="connsiteY2" fmla="*/ 0 h 369267"/>
                <a:gd name="connsiteX3" fmla="*/ 85082 w 396040"/>
                <a:gd name="connsiteY3" fmla="*/ 1346 h 369267"/>
                <a:gd name="connsiteX4" fmla="*/ 178902 w 396040"/>
                <a:gd name="connsiteY4" fmla="*/ 140461 h 369267"/>
                <a:gd name="connsiteX5" fmla="*/ 68544 w 396040"/>
                <a:gd name="connsiteY5" fmla="*/ 196220 h 369267"/>
                <a:gd name="connsiteX6" fmla="*/ 20115 w 396040"/>
                <a:gd name="connsiteY6" fmla="*/ 159649 h 369267"/>
                <a:gd name="connsiteX7" fmla="*/ 0 w 396040"/>
                <a:gd name="connsiteY7" fmla="*/ 161993 h 369267"/>
                <a:gd name="connsiteX8" fmla="*/ 50013 w 396040"/>
                <a:gd name="connsiteY8" fmla="*/ 224994 h 369267"/>
                <a:gd name="connsiteX9" fmla="*/ 54319 w 396040"/>
                <a:gd name="connsiteY9" fmla="*/ 305332 h 369267"/>
                <a:gd name="connsiteX10" fmla="*/ 70929 w 396040"/>
                <a:gd name="connsiteY10" fmla="*/ 293740 h 369267"/>
                <a:gd name="connsiteX11" fmla="*/ 82949 w 396040"/>
                <a:gd name="connsiteY11" fmla="*/ 234268 h 369267"/>
                <a:gd name="connsiteX12" fmla="*/ 202561 w 396040"/>
                <a:gd name="connsiteY12" fmla="*/ 202931 h 369267"/>
                <a:gd name="connsiteX13" fmla="*/ 224444 w 396040"/>
                <a:gd name="connsiteY13" fmla="*/ 369268 h 369267"/>
                <a:gd name="connsiteX14" fmla="*/ 254779 w 396040"/>
                <a:gd name="connsiteY14" fmla="*/ 344216 h 369267"/>
                <a:gd name="connsiteX15" fmla="*/ 266636 w 396040"/>
                <a:gd name="connsiteY15" fmla="*/ 181543 h 369267"/>
                <a:gd name="connsiteX16" fmla="*/ 396040 w 396040"/>
                <a:gd name="connsiteY16" fmla="*/ 93896 h 36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6040" h="369267">
                  <a:moveTo>
                    <a:pt x="396040" y="93893"/>
                  </a:moveTo>
                  <a:cubicBezTo>
                    <a:pt x="367403" y="75060"/>
                    <a:pt x="307530" y="88353"/>
                    <a:pt x="241108" y="113985"/>
                  </a:cubicBezTo>
                  <a:lnTo>
                    <a:pt x="124399" y="0"/>
                  </a:lnTo>
                  <a:lnTo>
                    <a:pt x="85082" y="1346"/>
                  </a:lnTo>
                  <a:lnTo>
                    <a:pt x="178902" y="140461"/>
                  </a:lnTo>
                  <a:cubicBezTo>
                    <a:pt x="140301" y="158209"/>
                    <a:pt x="102070" y="177964"/>
                    <a:pt x="68544" y="196220"/>
                  </a:cubicBezTo>
                  <a:lnTo>
                    <a:pt x="20115" y="159649"/>
                  </a:lnTo>
                  <a:lnTo>
                    <a:pt x="0" y="161993"/>
                  </a:lnTo>
                  <a:lnTo>
                    <a:pt x="50013" y="224994"/>
                  </a:lnTo>
                  <a:lnTo>
                    <a:pt x="54319" y="305332"/>
                  </a:lnTo>
                  <a:lnTo>
                    <a:pt x="70929" y="293740"/>
                  </a:lnTo>
                  <a:lnTo>
                    <a:pt x="82949" y="234268"/>
                  </a:lnTo>
                  <a:cubicBezTo>
                    <a:pt x="120150" y="225755"/>
                    <a:pt x="161906" y="215202"/>
                    <a:pt x="202561" y="202931"/>
                  </a:cubicBezTo>
                  <a:lnTo>
                    <a:pt x="224444" y="369268"/>
                  </a:lnTo>
                  <a:lnTo>
                    <a:pt x="254779" y="344216"/>
                  </a:lnTo>
                  <a:lnTo>
                    <a:pt x="266636" y="181543"/>
                  </a:lnTo>
                  <a:cubicBezTo>
                    <a:pt x="333429" y="156689"/>
                    <a:pt x="387066" y="126962"/>
                    <a:pt x="396040" y="93896"/>
                  </a:cubicBezTo>
                  <a:close/>
                </a:path>
              </a:pathLst>
            </a:custGeom>
            <a:grpFill/>
            <a:ln w="1143"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560D628-13D7-C474-16FF-D8CF9CE8257D}"/>
                </a:ext>
              </a:extLst>
            </p:cNvPr>
            <p:cNvSpPr/>
            <p:nvPr/>
          </p:nvSpPr>
          <p:spPr>
            <a:xfrm>
              <a:off x="4459179" y="1010992"/>
              <a:ext cx="279395" cy="173456"/>
            </a:xfrm>
            <a:custGeom>
              <a:avLst/>
              <a:gdLst>
                <a:gd name="connsiteX0" fmla="*/ 251957 w 279395"/>
                <a:gd name="connsiteY0" fmla="*/ 18342 h 173456"/>
                <a:gd name="connsiteX1" fmla="*/ 242296 w 279395"/>
                <a:gd name="connsiteY1" fmla="*/ 4014 h 173456"/>
                <a:gd name="connsiteX2" fmla="*/ 202084 w 279395"/>
                <a:gd name="connsiteY2" fmla="*/ 0 h 173456"/>
                <a:gd name="connsiteX3" fmla="*/ 0 w 279395"/>
                <a:gd name="connsiteY3" fmla="*/ 173457 h 173456"/>
                <a:gd name="connsiteX4" fmla="*/ 35991 w 279395"/>
                <a:gd name="connsiteY4" fmla="*/ 148360 h 173456"/>
                <a:gd name="connsiteX5" fmla="*/ 45365 w 279395"/>
                <a:gd name="connsiteY5" fmla="*/ 125464 h 173456"/>
                <a:gd name="connsiteX6" fmla="*/ 73558 w 279395"/>
                <a:gd name="connsiteY6" fmla="*/ 125464 h 173456"/>
                <a:gd name="connsiteX7" fmla="*/ 105138 w 279395"/>
                <a:gd name="connsiteY7" fmla="*/ 107946 h 173456"/>
                <a:gd name="connsiteX8" fmla="*/ 55445 w 279395"/>
                <a:gd name="connsiteY8" fmla="*/ 107946 h 173456"/>
                <a:gd name="connsiteX9" fmla="*/ 158018 w 279395"/>
                <a:gd name="connsiteY9" fmla="*/ 34767 h 173456"/>
                <a:gd name="connsiteX10" fmla="*/ 127287 w 279395"/>
                <a:gd name="connsiteY10" fmla="*/ 67298 h 173456"/>
                <a:gd name="connsiteX11" fmla="*/ 131616 w 279395"/>
                <a:gd name="connsiteY11" fmla="*/ 66199 h 173456"/>
                <a:gd name="connsiteX12" fmla="*/ 151731 w 279395"/>
                <a:gd name="connsiteY12" fmla="*/ 63854 h 173456"/>
                <a:gd name="connsiteX13" fmla="*/ 152104 w 279395"/>
                <a:gd name="connsiteY13" fmla="*/ 63845 h 173456"/>
                <a:gd name="connsiteX14" fmla="*/ 193333 w 279395"/>
                <a:gd name="connsiteY14" fmla="*/ 38527 h 173456"/>
                <a:gd name="connsiteX15" fmla="*/ 193333 w 279395"/>
                <a:gd name="connsiteY15" fmla="*/ 87226 h 173456"/>
                <a:gd name="connsiteX16" fmla="*/ 204912 w 279395"/>
                <a:gd name="connsiteY16" fmla="*/ 95979 h 173456"/>
                <a:gd name="connsiteX17" fmla="*/ 210856 w 279395"/>
                <a:gd name="connsiteY17" fmla="*/ 92860 h 173456"/>
                <a:gd name="connsiteX18" fmla="*/ 210856 w 279395"/>
                <a:gd name="connsiteY18" fmla="*/ 38527 h 173456"/>
                <a:gd name="connsiteX19" fmla="*/ 256702 w 279395"/>
                <a:gd name="connsiteY19" fmla="*/ 69244 h 173456"/>
                <a:gd name="connsiteX20" fmla="*/ 279396 w 279395"/>
                <a:gd name="connsiteY20" fmla="*/ 58458 h 17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395" h="173456">
                  <a:moveTo>
                    <a:pt x="251957" y="18342"/>
                  </a:moveTo>
                  <a:lnTo>
                    <a:pt x="242296" y="4014"/>
                  </a:lnTo>
                  <a:cubicBezTo>
                    <a:pt x="229260" y="1417"/>
                    <a:pt x="215858" y="0"/>
                    <a:pt x="202084" y="0"/>
                  </a:cubicBezTo>
                  <a:cubicBezTo>
                    <a:pt x="99853" y="0"/>
                    <a:pt x="15126" y="75402"/>
                    <a:pt x="0" y="173457"/>
                  </a:cubicBezTo>
                  <a:cubicBezTo>
                    <a:pt x="12582" y="163965"/>
                    <a:pt x="24799" y="155624"/>
                    <a:pt x="35991" y="148360"/>
                  </a:cubicBezTo>
                  <a:cubicBezTo>
                    <a:pt x="38642" y="140498"/>
                    <a:pt x="41647" y="132785"/>
                    <a:pt x="45365" y="125464"/>
                  </a:cubicBezTo>
                  <a:lnTo>
                    <a:pt x="73558" y="125464"/>
                  </a:lnTo>
                  <a:cubicBezTo>
                    <a:pt x="83723" y="119610"/>
                    <a:pt x="94159" y="113760"/>
                    <a:pt x="105138" y="107946"/>
                  </a:cubicBezTo>
                  <a:lnTo>
                    <a:pt x="55445" y="107946"/>
                  </a:lnTo>
                  <a:cubicBezTo>
                    <a:pt x="79070" y="72220"/>
                    <a:pt x="115425" y="45792"/>
                    <a:pt x="158018" y="34767"/>
                  </a:cubicBezTo>
                  <a:cubicBezTo>
                    <a:pt x="146606" y="42723"/>
                    <a:pt x="136283" y="53811"/>
                    <a:pt x="127287" y="67298"/>
                  </a:cubicBezTo>
                  <a:cubicBezTo>
                    <a:pt x="128700" y="66847"/>
                    <a:pt x="130103" y="66366"/>
                    <a:pt x="131616" y="66199"/>
                  </a:cubicBezTo>
                  <a:lnTo>
                    <a:pt x="151731" y="63854"/>
                  </a:lnTo>
                  <a:cubicBezTo>
                    <a:pt x="151852" y="63845"/>
                    <a:pt x="151996" y="63854"/>
                    <a:pt x="152104" y="63845"/>
                  </a:cubicBezTo>
                  <a:cubicBezTo>
                    <a:pt x="164268" y="50102"/>
                    <a:pt x="178244" y="41022"/>
                    <a:pt x="193333" y="38527"/>
                  </a:cubicBezTo>
                  <a:lnTo>
                    <a:pt x="193333" y="87226"/>
                  </a:lnTo>
                  <a:lnTo>
                    <a:pt x="204912" y="95979"/>
                  </a:lnTo>
                  <a:cubicBezTo>
                    <a:pt x="206933" y="94895"/>
                    <a:pt x="208845" y="93946"/>
                    <a:pt x="210856" y="92860"/>
                  </a:cubicBezTo>
                  <a:lnTo>
                    <a:pt x="210856" y="38527"/>
                  </a:lnTo>
                  <a:cubicBezTo>
                    <a:pt x="227867" y="41344"/>
                    <a:pt x="243544" y="52383"/>
                    <a:pt x="256702" y="69244"/>
                  </a:cubicBezTo>
                  <a:lnTo>
                    <a:pt x="279396" y="58458"/>
                  </a:lnTo>
                  <a:close/>
                </a:path>
              </a:pathLst>
            </a:custGeom>
            <a:grpFill/>
            <a:ln w="1143"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1C5DB57B-98BE-918E-FF91-E7CE4B497663}"/>
                </a:ext>
              </a:extLst>
            </p:cNvPr>
            <p:cNvSpPr/>
            <p:nvPr/>
          </p:nvSpPr>
          <p:spPr>
            <a:xfrm>
              <a:off x="4382185" y="1132142"/>
              <a:ext cx="241065" cy="274516"/>
            </a:xfrm>
            <a:custGeom>
              <a:avLst/>
              <a:gdLst>
                <a:gd name="connsiteX0" fmla="*/ 238577 w 241065"/>
                <a:gd name="connsiteY0" fmla="*/ 39694 h 274516"/>
                <a:gd name="connsiteX1" fmla="*/ 207059 w 241065"/>
                <a:gd name="connsiteY1" fmla="*/ 0 h 274516"/>
                <a:gd name="connsiteX2" fmla="*/ 136764 w 241065"/>
                <a:gd name="connsiteY2" fmla="*/ 39546 h 274516"/>
                <a:gd name="connsiteX3" fmla="*/ 52718 w 241065"/>
                <a:gd name="connsiteY3" fmla="*/ 103118 h 274516"/>
                <a:gd name="connsiteX4" fmla="*/ 16173 w 241065"/>
                <a:gd name="connsiteY4" fmla="*/ 147974 h 274516"/>
                <a:gd name="connsiteX5" fmla="*/ 3506 w 241065"/>
                <a:gd name="connsiteY5" fmla="*/ 176581 h 274516"/>
                <a:gd name="connsiteX6" fmla="*/ 1499 w 241065"/>
                <a:gd name="connsiteY6" fmla="*/ 184474 h 274516"/>
                <a:gd name="connsiteX7" fmla="*/ 752 w 241065"/>
                <a:gd name="connsiteY7" fmla="*/ 188511 h 274516"/>
                <a:gd name="connsiteX8" fmla="*/ 22 w 241065"/>
                <a:gd name="connsiteY8" fmla="*/ 193393 h 274516"/>
                <a:gd name="connsiteX9" fmla="*/ 0 w 241065"/>
                <a:gd name="connsiteY9" fmla="*/ 199356 h 274516"/>
                <a:gd name="connsiteX10" fmla="*/ 166 w 241065"/>
                <a:gd name="connsiteY10" fmla="*/ 208145 h 274516"/>
                <a:gd name="connsiteX11" fmla="*/ 9378 w 241065"/>
                <a:gd name="connsiteY11" fmla="*/ 239829 h 274516"/>
                <a:gd name="connsiteX12" fmla="*/ 31311 w 241065"/>
                <a:gd name="connsiteY12" fmla="*/ 262253 h 274516"/>
                <a:gd name="connsiteX13" fmla="*/ 77099 w 241065"/>
                <a:gd name="connsiteY13" fmla="*/ 274416 h 274516"/>
                <a:gd name="connsiteX14" fmla="*/ 139424 w 241065"/>
                <a:gd name="connsiteY14" fmla="*/ 267949 h 274516"/>
                <a:gd name="connsiteX15" fmla="*/ 150980 w 241065"/>
                <a:gd name="connsiteY15" fmla="*/ 265362 h 274516"/>
                <a:gd name="connsiteX16" fmla="*/ 68477 w 241065"/>
                <a:gd name="connsiteY16" fmla="*/ 245386 h 274516"/>
                <a:gd name="connsiteX17" fmla="*/ 57524 w 241065"/>
                <a:gd name="connsiteY17" fmla="*/ 238385 h 274516"/>
                <a:gd name="connsiteX18" fmla="*/ 55251 w 241065"/>
                <a:gd name="connsiteY18" fmla="*/ 236499 h 274516"/>
                <a:gd name="connsiteX19" fmla="*/ 55525 w 241065"/>
                <a:gd name="connsiteY19" fmla="*/ 236477 h 274516"/>
                <a:gd name="connsiteX20" fmla="*/ 52916 w 241065"/>
                <a:gd name="connsiteY20" fmla="*/ 233997 h 274516"/>
                <a:gd name="connsiteX21" fmla="*/ 48650 w 241065"/>
                <a:gd name="connsiteY21" fmla="*/ 209620 h 274516"/>
                <a:gd name="connsiteX22" fmla="*/ 49654 w 241065"/>
                <a:gd name="connsiteY22" fmla="*/ 206718 h 274516"/>
                <a:gd name="connsiteX23" fmla="*/ 51368 w 241065"/>
                <a:gd name="connsiteY23" fmla="*/ 200989 h 274516"/>
                <a:gd name="connsiteX24" fmla="*/ 51426 w 241065"/>
                <a:gd name="connsiteY24" fmla="*/ 200824 h 274516"/>
                <a:gd name="connsiteX25" fmla="*/ 51314 w 241065"/>
                <a:gd name="connsiteY25" fmla="*/ 201584 h 274516"/>
                <a:gd name="connsiteX26" fmla="*/ 51408 w 241065"/>
                <a:gd name="connsiteY26" fmla="*/ 201381 h 274516"/>
                <a:gd name="connsiteX27" fmla="*/ 51566 w 241065"/>
                <a:gd name="connsiteY27" fmla="*/ 200931 h 274516"/>
                <a:gd name="connsiteX28" fmla="*/ 51880 w 241065"/>
                <a:gd name="connsiteY28" fmla="*/ 200063 h 274516"/>
                <a:gd name="connsiteX29" fmla="*/ 52543 w 241065"/>
                <a:gd name="connsiteY29" fmla="*/ 198331 h 274516"/>
                <a:gd name="connsiteX30" fmla="*/ 54176 w 241065"/>
                <a:gd name="connsiteY30" fmla="*/ 194811 h 274516"/>
                <a:gd name="connsiteX31" fmla="*/ 63837 w 241065"/>
                <a:gd name="connsiteY31" fmla="*/ 180416 h 274516"/>
                <a:gd name="connsiteX32" fmla="*/ 94823 w 241065"/>
                <a:gd name="connsiteY32" fmla="*/ 153150 h 274516"/>
                <a:gd name="connsiteX33" fmla="*/ 174280 w 241065"/>
                <a:gd name="connsiteY33" fmla="*/ 110968 h 274516"/>
                <a:gd name="connsiteX34" fmla="*/ 241065 w 241065"/>
                <a:gd name="connsiteY34" fmla="*/ 86074 h 27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1065" h="274516">
                  <a:moveTo>
                    <a:pt x="238577" y="39694"/>
                  </a:moveTo>
                  <a:lnTo>
                    <a:pt x="207059" y="0"/>
                  </a:lnTo>
                  <a:cubicBezTo>
                    <a:pt x="185648" y="10975"/>
                    <a:pt x="161744" y="23975"/>
                    <a:pt x="136764" y="39546"/>
                  </a:cubicBezTo>
                  <a:cubicBezTo>
                    <a:pt x="108864" y="57078"/>
                    <a:pt x="79578" y="77323"/>
                    <a:pt x="52718" y="103118"/>
                  </a:cubicBezTo>
                  <a:cubicBezTo>
                    <a:pt x="39385" y="116114"/>
                    <a:pt x="26569" y="130558"/>
                    <a:pt x="16173" y="147974"/>
                  </a:cubicBezTo>
                  <a:cubicBezTo>
                    <a:pt x="11034" y="156700"/>
                    <a:pt x="6574" y="166244"/>
                    <a:pt x="3506" y="176581"/>
                  </a:cubicBezTo>
                  <a:cubicBezTo>
                    <a:pt x="2682" y="179110"/>
                    <a:pt x="2129" y="181837"/>
                    <a:pt x="1499" y="184474"/>
                  </a:cubicBezTo>
                  <a:cubicBezTo>
                    <a:pt x="1161" y="185783"/>
                    <a:pt x="1004" y="187161"/>
                    <a:pt x="752" y="188511"/>
                  </a:cubicBezTo>
                  <a:lnTo>
                    <a:pt x="22" y="193393"/>
                  </a:lnTo>
                  <a:lnTo>
                    <a:pt x="0" y="199356"/>
                  </a:lnTo>
                  <a:lnTo>
                    <a:pt x="166" y="208145"/>
                  </a:lnTo>
                  <a:cubicBezTo>
                    <a:pt x="932" y="218733"/>
                    <a:pt x="3757" y="230001"/>
                    <a:pt x="9378" y="239829"/>
                  </a:cubicBezTo>
                  <a:cubicBezTo>
                    <a:pt x="14868" y="249742"/>
                    <a:pt x="23113" y="257361"/>
                    <a:pt x="31311" y="262253"/>
                  </a:cubicBezTo>
                  <a:cubicBezTo>
                    <a:pt x="47992" y="272022"/>
                    <a:pt x="63631" y="273620"/>
                    <a:pt x="77099" y="274416"/>
                  </a:cubicBezTo>
                  <a:cubicBezTo>
                    <a:pt x="104144" y="275239"/>
                    <a:pt x="124902" y="270834"/>
                    <a:pt x="139424" y="267949"/>
                  </a:cubicBezTo>
                  <a:cubicBezTo>
                    <a:pt x="143946" y="266991"/>
                    <a:pt x="147753" y="266113"/>
                    <a:pt x="150980" y="265362"/>
                  </a:cubicBezTo>
                  <a:cubicBezTo>
                    <a:pt x="108833" y="263148"/>
                    <a:pt x="82575" y="253041"/>
                    <a:pt x="68477" y="245386"/>
                  </a:cubicBezTo>
                  <a:cubicBezTo>
                    <a:pt x="64450" y="243344"/>
                    <a:pt x="60714" y="241049"/>
                    <a:pt x="57524" y="238385"/>
                  </a:cubicBezTo>
                  <a:cubicBezTo>
                    <a:pt x="56053" y="237246"/>
                    <a:pt x="55251" y="236499"/>
                    <a:pt x="55251" y="236499"/>
                  </a:cubicBezTo>
                  <a:lnTo>
                    <a:pt x="55525" y="236477"/>
                  </a:lnTo>
                  <a:cubicBezTo>
                    <a:pt x="54658" y="235653"/>
                    <a:pt x="53650" y="234879"/>
                    <a:pt x="52916" y="233997"/>
                  </a:cubicBezTo>
                  <a:cubicBezTo>
                    <a:pt x="46566" y="226406"/>
                    <a:pt x="46400" y="219511"/>
                    <a:pt x="48650" y="209620"/>
                  </a:cubicBezTo>
                  <a:cubicBezTo>
                    <a:pt x="49037" y="208604"/>
                    <a:pt x="49375" y="207677"/>
                    <a:pt x="49654" y="206718"/>
                  </a:cubicBezTo>
                  <a:lnTo>
                    <a:pt x="51368" y="200989"/>
                  </a:lnTo>
                  <a:lnTo>
                    <a:pt x="51426" y="200824"/>
                  </a:lnTo>
                  <a:cubicBezTo>
                    <a:pt x="51584" y="199927"/>
                    <a:pt x="51269" y="201836"/>
                    <a:pt x="51314" y="201584"/>
                  </a:cubicBezTo>
                  <a:lnTo>
                    <a:pt x="51408" y="201381"/>
                  </a:lnTo>
                  <a:lnTo>
                    <a:pt x="51566" y="200931"/>
                  </a:lnTo>
                  <a:lnTo>
                    <a:pt x="51880" y="200063"/>
                  </a:lnTo>
                  <a:cubicBezTo>
                    <a:pt x="52119" y="199495"/>
                    <a:pt x="52246" y="198924"/>
                    <a:pt x="52543" y="198331"/>
                  </a:cubicBezTo>
                  <a:cubicBezTo>
                    <a:pt x="53110" y="197160"/>
                    <a:pt x="53497" y="195994"/>
                    <a:pt x="54176" y="194811"/>
                  </a:cubicBezTo>
                  <a:cubicBezTo>
                    <a:pt x="56556" y="190059"/>
                    <a:pt x="59810" y="185222"/>
                    <a:pt x="63837" y="180416"/>
                  </a:cubicBezTo>
                  <a:cubicBezTo>
                    <a:pt x="71915" y="170790"/>
                    <a:pt x="82845" y="161570"/>
                    <a:pt x="94823" y="153150"/>
                  </a:cubicBezTo>
                  <a:cubicBezTo>
                    <a:pt x="118992" y="136298"/>
                    <a:pt x="147213" y="122501"/>
                    <a:pt x="174280" y="110968"/>
                  </a:cubicBezTo>
                  <a:cubicBezTo>
                    <a:pt x="197820" y="100977"/>
                    <a:pt x="220549" y="92882"/>
                    <a:pt x="241065" y="86074"/>
                  </a:cubicBezTo>
                  <a:close/>
                </a:path>
              </a:pathLst>
            </a:custGeom>
            <a:grpFill/>
            <a:ln w="1143" cap="flat">
              <a:noFill/>
              <a:prstDash val="solid"/>
              <a:miter/>
            </a:ln>
          </p:spPr>
          <p:txBody>
            <a:bodyPr rtlCol="0" anchor="ctr"/>
            <a:lstStyle/>
            <a:p>
              <a:endParaRPr lang="en-US"/>
            </a:p>
          </p:txBody>
        </p:sp>
      </p:grpSp>
    </p:spTree>
    <p:extLst>
      <p:ext uri="{BB962C8B-B14F-4D97-AF65-F5344CB8AC3E}">
        <p14:creationId xmlns:p14="http://schemas.microsoft.com/office/powerpoint/2010/main" val="2848153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E9C12-CCC4-41F0-B794-392894F1648A}"/>
              </a:ext>
            </a:extLst>
          </p:cNvPr>
          <p:cNvSpPr>
            <a:spLocks noGrp="1"/>
          </p:cNvSpPr>
          <p:nvPr>
            <p:ph type="title"/>
          </p:nvPr>
        </p:nvSpPr>
        <p:spPr/>
        <p:txBody>
          <a:bodyPr>
            <a:normAutofit/>
          </a:bodyPr>
          <a:lstStyle/>
          <a:p>
            <a:r>
              <a:rPr lang="en-US"/>
              <a:t>Governance &amp; Escalation Matrix </a:t>
            </a:r>
            <a:endParaRPr lang="en-GB"/>
          </a:p>
        </p:txBody>
      </p:sp>
      <p:pic>
        <p:nvPicPr>
          <p:cNvPr id="82" name="Picture 81">
            <a:extLst>
              <a:ext uri="{FF2B5EF4-FFF2-40B4-BE49-F238E27FC236}">
                <a16:creationId xmlns:a16="http://schemas.microsoft.com/office/drawing/2014/main" id="{824540CC-97E3-4875-B0C8-7680A95A5B15}"/>
              </a:ext>
            </a:extLst>
          </p:cNvPr>
          <p:cNvPicPr>
            <a:picLocks noChangeAspect="1"/>
          </p:cNvPicPr>
          <p:nvPr/>
        </p:nvPicPr>
        <p:blipFill rotWithShape="1">
          <a:blip r:embed="rId2" cstate="screen">
            <a:alphaModFix amt="50000"/>
            <a:extLst>
              <a:ext uri="{28A0092B-C50C-407E-A947-70E740481C1C}">
                <a14:useLocalDpi xmlns:a14="http://schemas.microsoft.com/office/drawing/2010/main"/>
              </a:ext>
            </a:extLst>
          </a:blip>
          <a:srcRect l="9918"/>
          <a:stretch/>
        </p:blipFill>
        <p:spPr>
          <a:xfrm>
            <a:off x="328352" y="3726358"/>
            <a:ext cx="8394309" cy="308891"/>
          </a:xfrm>
          <a:prstGeom prst="rect">
            <a:avLst/>
          </a:prstGeom>
        </p:spPr>
      </p:pic>
      <p:sp>
        <p:nvSpPr>
          <p:cNvPr id="4" name="Rectangle 3">
            <a:extLst>
              <a:ext uri="{FF2B5EF4-FFF2-40B4-BE49-F238E27FC236}">
                <a16:creationId xmlns:a16="http://schemas.microsoft.com/office/drawing/2014/main" id="{CD91FDDC-8A53-6106-74FC-6D0B16CFA106}"/>
              </a:ext>
            </a:extLst>
          </p:cNvPr>
          <p:cNvSpPr/>
          <p:nvPr/>
        </p:nvSpPr>
        <p:spPr>
          <a:xfrm>
            <a:off x="90087" y="4637108"/>
            <a:ext cx="8948140" cy="56592"/>
          </a:xfrm>
          <a:prstGeom prst="rect">
            <a:avLst/>
          </a:prstGeom>
          <a:solidFill>
            <a:schemeClr val="bg1">
              <a:lumMod val="85000"/>
            </a:schemeClr>
          </a:solidFill>
          <a:ln w="3175" cap="flat" cmpd="sng" algn="ctr">
            <a:noFill/>
            <a:prstDash val="solid"/>
          </a:ln>
          <a:effectLst/>
        </p:spPr>
        <p:txBody>
          <a:bodyPr lIns="121606" tIns="60803" rIns="121606" bIns="60803" rtlCol="0" anchor="ctr"/>
          <a:lstStyle/>
          <a:p>
            <a:pPr algn="ctr" defTabSz="1016623">
              <a:defRPr/>
            </a:pPr>
            <a:endParaRPr lang="en-US" sz="999" b="1" kern="0">
              <a:solidFill>
                <a:srgbClr val="323D47"/>
              </a:solidFill>
              <a:latin typeface="Segoe UI" panose="020B0502040204020203" pitchFamily="34" charset="0"/>
              <a:cs typeface="Segoe UI" panose="020B0502040204020203" pitchFamily="34" charset="0"/>
            </a:endParaRPr>
          </a:p>
        </p:txBody>
      </p:sp>
      <p:sp>
        <p:nvSpPr>
          <p:cNvPr id="5" name="Pentagon 178">
            <a:extLst>
              <a:ext uri="{FF2B5EF4-FFF2-40B4-BE49-F238E27FC236}">
                <a16:creationId xmlns:a16="http://schemas.microsoft.com/office/drawing/2014/main" id="{44F33457-BDC5-ABDC-D7B8-51CB088FDC71}"/>
              </a:ext>
            </a:extLst>
          </p:cNvPr>
          <p:cNvSpPr/>
          <p:nvPr/>
        </p:nvSpPr>
        <p:spPr>
          <a:xfrm>
            <a:off x="90087" y="1984640"/>
            <a:ext cx="6031372" cy="805964"/>
          </a:xfrm>
          <a:prstGeom prst="homePlat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1016648"/>
            <a:endParaRPr lang="en-US" sz="1200" b="1" kern="0">
              <a:solidFill>
                <a:schemeClr val="bg1"/>
              </a:solidFill>
              <a:latin typeface="Segoe UI" panose="020B0502040204020203" pitchFamily="34" charset="0"/>
              <a:cs typeface="Segoe UI" panose="020B0502040204020203" pitchFamily="34" charset="0"/>
            </a:endParaRPr>
          </a:p>
        </p:txBody>
      </p:sp>
      <p:sp>
        <p:nvSpPr>
          <p:cNvPr id="6" name="Pentagon 179">
            <a:extLst>
              <a:ext uri="{FF2B5EF4-FFF2-40B4-BE49-F238E27FC236}">
                <a16:creationId xmlns:a16="http://schemas.microsoft.com/office/drawing/2014/main" id="{72FDB4D0-3390-B6E6-9236-1479AE33CFDE}"/>
              </a:ext>
            </a:extLst>
          </p:cNvPr>
          <p:cNvSpPr/>
          <p:nvPr/>
        </p:nvSpPr>
        <p:spPr>
          <a:xfrm>
            <a:off x="90087" y="3060471"/>
            <a:ext cx="6031372" cy="805964"/>
          </a:xfrm>
          <a:prstGeom prst="homePlate">
            <a:avLst/>
          </a:pr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7" name="Pentagon 180">
            <a:extLst>
              <a:ext uri="{FF2B5EF4-FFF2-40B4-BE49-F238E27FC236}">
                <a16:creationId xmlns:a16="http://schemas.microsoft.com/office/drawing/2014/main" id="{4F1C2E96-C715-1248-363D-D0FF5C456D54}"/>
              </a:ext>
            </a:extLst>
          </p:cNvPr>
          <p:cNvSpPr/>
          <p:nvPr/>
        </p:nvSpPr>
        <p:spPr>
          <a:xfrm>
            <a:off x="90087" y="3876617"/>
            <a:ext cx="6031372" cy="768078"/>
          </a:xfrm>
          <a:prstGeom prst="homePlat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1016648"/>
            <a:endParaRPr lang="en-US" sz="1200" b="1" kern="0">
              <a:solidFill>
                <a:schemeClr val="bg1"/>
              </a:solidFill>
              <a:latin typeface="Segoe UI" panose="020B0502040204020203" pitchFamily="34" charset="0"/>
              <a:cs typeface="Segoe UI" panose="020B0502040204020203" pitchFamily="34" charset="0"/>
            </a:endParaRPr>
          </a:p>
        </p:txBody>
      </p:sp>
      <p:sp>
        <p:nvSpPr>
          <p:cNvPr id="8" name="Pentagon 18">
            <a:extLst>
              <a:ext uri="{FF2B5EF4-FFF2-40B4-BE49-F238E27FC236}">
                <a16:creationId xmlns:a16="http://schemas.microsoft.com/office/drawing/2014/main" id="{7A3A9E98-3011-8269-8B01-64CE20C74971}"/>
              </a:ext>
            </a:extLst>
          </p:cNvPr>
          <p:cNvSpPr/>
          <p:nvPr/>
        </p:nvSpPr>
        <p:spPr>
          <a:xfrm>
            <a:off x="90087" y="1112400"/>
            <a:ext cx="6031372" cy="595000"/>
          </a:xfrm>
          <a:prstGeom prst="homePlate">
            <a:avLst/>
          </a:prstGeom>
          <a:gradFill flip="none" rotWithShape="1">
            <a:gsLst>
              <a:gs pos="0">
                <a:srgbClr val="4CD5F7">
                  <a:shade val="30000"/>
                  <a:satMod val="115000"/>
                </a:srgbClr>
              </a:gs>
              <a:gs pos="50000">
                <a:srgbClr val="4CD5F7">
                  <a:shade val="67500"/>
                  <a:satMod val="115000"/>
                </a:srgbClr>
              </a:gs>
              <a:gs pos="100000">
                <a:srgbClr val="4CD5F7">
                  <a:shade val="100000"/>
                  <a:satMod val="115000"/>
                </a:srgbClr>
              </a:gs>
            </a:gsLst>
            <a:lin ang="1890000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p>
            <a:pPr algn="ctr" defTabSz="762486"/>
            <a:endParaRPr lang="en-US" ker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9" name="Rounded Rectangle 11">
            <a:extLst>
              <a:ext uri="{FF2B5EF4-FFF2-40B4-BE49-F238E27FC236}">
                <a16:creationId xmlns:a16="http://schemas.microsoft.com/office/drawing/2014/main" id="{DDD4176B-FDB8-7802-5048-F5D9A2ACC04A}"/>
              </a:ext>
            </a:extLst>
          </p:cNvPr>
          <p:cNvSpPr/>
          <p:nvPr/>
        </p:nvSpPr>
        <p:spPr>
          <a:xfrm>
            <a:off x="286806" y="3963410"/>
            <a:ext cx="1061832" cy="617225"/>
          </a:xfrm>
          <a:prstGeom prst="roundRect">
            <a:avLst/>
          </a:prstGeom>
          <a:solidFill>
            <a:schemeClr val="bg1"/>
          </a:solidFill>
          <a:ln>
            <a:noFill/>
          </a:ln>
          <a:effectLst>
            <a:innerShdw blurRad="114300">
              <a:prstClr val="black">
                <a:alpha val="4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ounded Rectangle 95">
            <a:extLst>
              <a:ext uri="{FF2B5EF4-FFF2-40B4-BE49-F238E27FC236}">
                <a16:creationId xmlns:a16="http://schemas.microsoft.com/office/drawing/2014/main" id="{F46A4447-2C60-7D20-CDA3-73021533128C}"/>
              </a:ext>
            </a:extLst>
          </p:cNvPr>
          <p:cNvSpPr/>
          <p:nvPr/>
        </p:nvSpPr>
        <p:spPr>
          <a:xfrm>
            <a:off x="286806" y="3126639"/>
            <a:ext cx="1061832" cy="678947"/>
          </a:xfrm>
          <a:prstGeom prst="roundRect">
            <a:avLst/>
          </a:prstGeom>
          <a:solidFill>
            <a:schemeClr val="bg1"/>
          </a:solidFill>
          <a:ln>
            <a:noFill/>
          </a:ln>
          <a:effectLst>
            <a:innerShdw blurRad="114300">
              <a:prstClr val="black">
                <a:alpha val="4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ounded Rectangle 97">
            <a:extLst>
              <a:ext uri="{FF2B5EF4-FFF2-40B4-BE49-F238E27FC236}">
                <a16:creationId xmlns:a16="http://schemas.microsoft.com/office/drawing/2014/main" id="{C95B655F-91F7-8DBA-6473-DD3AA3177204}"/>
              </a:ext>
            </a:extLst>
          </p:cNvPr>
          <p:cNvSpPr/>
          <p:nvPr/>
        </p:nvSpPr>
        <p:spPr>
          <a:xfrm>
            <a:off x="284046" y="2057872"/>
            <a:ext cx="1061832" cy="678947"/>
          </a:xfrm>
          <a:prstGeom prst="roundRect">
            <a:avLst/>
          </a:prstGeom>
          <a:solidFill>
            <a:schemeClr val="bg1"/>
          </a:solidFill>
          <a:ln>
            <a:noFill/>
          </a:ln>
          <a:effectLst>
            <a:innerShdw blurRad="114300">
              <a:prstClr val="black">
                <a:alpha val="4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ounded Rectangle 100">
            <a:extLst>
              <a:ext uri="{FF2B5EF4-FFF2-40B4-BE49-F238E27FC236}">
                <a16:creationId xmlns:a16="http://schemas.microsoft.com/office/drawing/2014/main" id="{5AA72063-29C5-77F2-71DE-C48E6AB4A600}"/>
              </a:ext>
            </a:extLst>
          </p:cNvPr>
          <p:cNvSpPr/>
          <p:nvPr/>
        </p:nvSpPr>
        <p:spPr>
          <a:xfrm>
            <a:off x="286806" y="1162695"/>
            <a:ext cx="1061832" cy="510104"/>
          </a:xfrm>
          <a:prstGeom prst="roundRect">
            <a:avLst/>
          </a:prstGeom>
          <a:solidFill>
            <a:schemeClr val="bg1"/>
          </a:solidFill>
          <a:ln>
            <a:noFill/>
          </a:ln>
          <a:effectLst>
            <a:innerShdw blurRad="114300">
              <a:prstClr val="black">
                <a:alpha val="4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BF1F6A7-2E93-4923-4750-9B5B86BE966F}"/>
              </a:ext>
            </a:extLst>
          </p:cNvPr>
          <p:cNvSpPr/>
          <p:nvPr/>
        </p:nvSpPr>
        <p:spPr>
          <a:xfrm>
            <a:off x="90087" y="835953"/>
            <a:ext cx="8948140" cy="259683"/>
          </a:xfrm>
          <a:prstGeom prst="rect">
            <a:avLst/>
          </a:prstGeom>
          <a:solidFill>
            <a:schemeClr val="bg1">
              <a:lumMod val="95000"/>
            </a:schemeClr>
          </a:solidFill>
          <a:ln w="3175" cap="flat" cmpd="sng" algn="ctr">
            <a:noFill/>
            <a:prstDash val="solid"/>
          </a:ln>
          <a:effectLst/>
        </p:spPr>
        <p:txBody>
          <a:bodyPr lIns="121606" tIns="60803" rIns="121606" bIns="60803" rtlCol="0" anchor="ctr"/>
          <a:lstStyle/>
          <a:p>
            <a:pPr algn="ctr" defTabSz="1016623">
              <a:defRPr/>
            </a:pPr>
            <a:endParaRPr lang="en-US" sz="999" b="1" kern="0">
              <a:solidFill>
                <a:srgbClr val="323D47"/>
              </a:solidFill>
              <a:latin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518E5249-2DE2-EE7D-2D68-45E12FA4AA8D}"/>
              </a:ext>
            </a:extLst>
          </p:cNvPr>
          <p:cNvSpPr/>
          <p:nvPr/>
        </p:nvSpPr>
        <p:spPr>
          <a:xfrm>
            <a:off x="90087" y="1724957"/>
            <a:ext cx="8948140" cy="259683"/>
          </a:xfrm>
          <a:prstGeom prst="rect">
            <a:avLst/>
          </a:prstGeom>
          <a:solidFill>
            <a:schemeClr val="bg1">
              <a:lumMod val="95000"/>
            </a:schemeClr>
          </a:solidFill>
          <a:ln w="3175" cap="flat" cmpd="sng" algn="ctr">
            <a:noFill/>
            <a:prstDash val="solid"/>
          </a:ln>
          <a:effectLst/>
        </p:spPr>
        <p:txBody>
          <a:bodyPr lIns="121606" tIns="60803" rIns="121606" bIns="60803" rtlCol="0" anchor="ctr"/>
          <a:lstStyle/>
          <a:p>
            <a:pPr algn="ctr" defTabSz="1016623">
              <a:defRPr/>
            </a:pPr>
            <a:endParaRPr lang="en-US" sz="999" b="1" kern="0">
              <a:solidFill>
                <a:srgbClr val="323D47"/>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D489E8DC-ACD2-5DCD-6D40-1253E09176CB}"/>
              </a:ext>
            </a:extLst>
          </p:cNvPr>
          <p:cNvSpPr/>
          <p:nvPr/>
        </p:nvSpPr>
        <p:spPr>
          <a:xfrm>
            <a:off x="90087" y="2810051"/>
            <a:ext cx="8948140" cy="259683"/>
          </a:xfrm>
          <a:prstGeom prst="rect">
            <a:avLst/>
          </a:prstGeom>
          <a:solidFill>
            <a:schemeClr val="bg1">
              <a:lumMod val="95000"/>
            </a:schemeClr>
          </a:solidFill>
          <a:ln w="3175" cap="flat" cmpd="sng" algn="ctr">
            <a:noFill/>
            <a:prstDash val="solid"/>
          </a:ln>
          <a:effectLst/>
        </p:spPr>
        <p:txBody>
          <a:bodyPr lIns="121606" tIns="60803" rIns="121606" bIns="60803" rtlCol="0" anchor="ctr"/>
          <a:lstStyle/>
          <a:p>
            <a:pPr algn="ctr" defTabSz="1016623">
              <a:defRPr/>
            </a:pPr>
            <a:endParaRPr lang="en-US" sz="999" b="1" kern="0">
              <a:solidFill>
                <a:srgbClr val="323D47"/>
              </a:soli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339E82EB-4B04-3289-FCA6-0F9FF6735C4F}"/>
              </a:ext>
            </a:extLst>
          </p:cNvPr>
          <p:cNvSpPr txBox="1"/>
          <p:nvPr/>
        </p:nvSpPr>
        <p:spPr>
          <a:xfrm>
            <a:off x="3141085" y="863214"/>
            <a:ext cx="4813249" cy="246093"/>
          </a:xfrm>
          <a:prstGeom prst="rect">
            <a:avLst/>
          </a:prstGeom>
          <a:noFill/>
        </p:spPr>
        <p:txBody>
          <a:bodyPr wrap="square">
            <a:spAutoFit/>
          </a:bodyPr>
          <a:lstStyle/>
          <a:p>
            <a:pPr defTabSz="1016623">
              <a:defRPr/>
            </a:pPr>
            <a:r>
              <a:rPr lang="en-US" sz="999" b="1" kern="0">
                <a:solidFill>
                  <a:srgbClr val="1D4999"/>
                </a:solidFill>
                <a:latin typeface="Segoe UI" panose="020B0502040204020203" pitchFamily="34" charset="0"/>
                <a:cs typeface="Segoe UI" panose="020B0502040204020203" pitchFamily="34" charset="0"/>
              </a:rPr>
              <a:t>STRATEGIC</a:t>
            </a:r>
          </a:p>
        </p:txBody>
      </p:sp>
      <p:sp>
        <p:nvSpPr>
          <p:cNvPr id="17" name="TextBox 16">
            <a:extLst>
              <a:ext uri="{FF2B5EF4-FFF2-40B4-BE49-F238E27FC236}">
                <a16:creationId xmlns:a16="http://schemas.microsoft.com/office/drawing/2014/main" id="{C92FD393-5C84-6976-587C-3BFDC7E4FF90}"/>
              </a:ext>
            </a:extLst>
          </p:cNvPr>
          <p:cNvSpPr txBox="1"/>
          <p:nvPr/>
        </p:nvSpPr>
        <p:spPr>
          <a:xfrm>
            <a:off x="3141085" y="1749252"/>
            <a:ext cx="4813249" cy="246093"/>
          </a:xfrm>
          <a:prstGeom prst="rect">
            <a:avLst/>
          </a:prstGeom>
          <a:noFill/>
        </p:spPr>
        <p:txBody>
          <a:bodyPr wrap="square">
            <a:spAutoFit/>
          </a:bodyPr>
          <a:lstStyle/>
          <a:p>
            <a:pPr defTabSz="1016623">
              <a:defRPr/>
            </a:pPr>
            <a:r>
              <a:rPr lang="en-US" sz="999" b="1" kern="0">
                <a:solidFill>
                  <a:srgbClr val="1D4999"/>
                </a:solidFill>
                <a:latin typeface="Segoe UI" panose="020B0502040204020203" pitchFamily="34" charset="0"/>
                <a:cs typeface="Segoe UI" panose="020B0502040204020203" pitchFamily="34" charset="0"/>
              </a:rPr>
              <a:t>MANAGEMENT</a:t>
            </a:r>
          </a:p>
        </p:txBody>
      </p:sp>
      <p:sp>
        <p:nvSpPr>
          <p:cNvPr id="18" name="TextBox 17">
            <a:extLst>
              <a:ext uri="{FF2B5EF4-FFF2-40B4-BE49-F238E27FC236}">
                <a16:creationId xmlns:a16="http://schemas.microsoft.com/office/drawing/2014/main" id="{72E5098E-EA75-705F-C014-4A8936610AC2}"/>
              </a:ext>
            </a:extLst>
          </p:cNvPr>
          <p:cNvSpPr txBox="1"/>
          <p:nvPr/>
        </p:nvSpPr>
        <p:spPr>
          <a:xfrm>
            <a:off x="3141085" y="2834346"/>
            <a:ext cx="4813249" cy="246093"/>
          </a:xfrm>
          <a:prstGeom prst="rect">
            <a:avLst/>
          </a:prstGeom>
          <a:noFill/>
        </p:spPr>
        <p:txBody>
          <a:bodyPr wrap="square">
            <a:spAutoFit/>
          </a:bodyPr>
          <a:lstStyle/>
          <a:p>
            <a:pPr defTabSz="1016623">
              <a:defRPr/>
            </a:pPr>
            <a:r>
              <a:rPr lang="en-US" sz="999" b="1" kern="0">
                <a:solidFill>
                  <a:srgbClr val="1D4999"/>
                </a:solidFill>
                <a:latin typeface="Segoe UI" panose="020B0502040204020203" pitchFamily="34" charset="0"/>
                <a:cs typeface="Segoe UI" panose="020B0502040204020203" pitchFamily="34" charset="0"/>
              </a:rPr>
              <a:t>OPERATIONAL</a:t>
            </a:r>
          </a:p>
        </p:txBody>
      </p:sp>
      <p:sp>
        <p:nvSpPr>
          <p:cNvPr id="19" name="TextBox 18">
            <a:extLst>
              <a:ext uri="{FF2B5EF4-FFF2-40B4-BE49-F238E27FC236}">
                <a16:creationId xmlns:a16="http://schemas.microsoft.com/office/drawing/2014/main" id="{6164A579-0F40-36F0-4EFC-E096F0153C60}"/>
              </a:ext>
            </a:extLst>
          </p:cNvPr>
          <p:cNvSpPr txBox="1"/>
          <p:nvPr/>
        </p:nvSpPr>
        <p:spPr>
          <a:xfrm>
            <a:off x="3287526" y="1118788"/>
            <a:ext cx="2602481" cy="615236"/>
          </a:xfrm>
          <a:prstGeom prst="rect">
            <a:avLst/>
          </a:prstGeom>
          <a:noFill/>
        </p:spPr>
        <p:txBody>
          <a:bodyPr wrap="square" lIns="121606" tIns="60803" rIns="121606" bIns="60803" rtlCol="0">
            <a:spAutoFit/>
          </a:bodyPr>
          <a:lstStyle/>
          <a:p>
            <a:pPr marL="128588" indent="-128588" defTabSz="753698">
              <a:buClr>
                <a:srgbClr val="0070C0"/>
              </a:buClr>
              <a:buSzPct val="130000"/>
              <a:buFont typeface="Arial" panose="020B0604020202020204" pitchFamily="34" charset="0"/>
              <a:buChar char="•"/>
            </a:pPr>
            <a:r>
              <a:rPr lang="en-US" sz="800">
                <a:solidFill>
                  <a:schemeClr val="bg1"/>
                </a:solidFill>
                <a:latin typeface="Segoe UI" panose="020B0502040204020203" pitchFamily="34" charset="0"/>
                <a:cs typeface="Segoe UI" panose="020B0502040204020203" pitchFamily="34" charset="0"/>
              </a:rPr>
              <a:t>Strategic Discussion</a:t>
            </a:r>
          </a:p>
          <a:p>
            <a:pPr marL="128588" indent="-128588" defTabSz="753698">
              <a:buClr>
                <a:srgbClr val="0070C0"/>
              </a:buClr>
              <a:buSzPct val="130000"/>
              <a:buFont typeface="Arial" panose="020B0604020202020204" pitchFamily="34" charset="0"/>
              <a:buChar char="•"/>
            </a:pPr>
            <a:r>
              <a:rPr lang="en-US" sz="800">
                <a:solidFill>
                  <a:schemeClr val="bg1"/>
                </a:solidFill>
                <a:latin typeface="Segoe UI" panose="020B0502040204020203" pitchFamily="34" charset="0"/>
                <a:cs typeface="Segoe UI" panose="020B0502040204020203" pitchFamily="34" charset="0"/>
              </a:rPr>
              <a:t>Account Health Check</a:t>
            </a:r>
          </a:p>
          <a:p>
            <a:pPr marL="128588" indent="-128588" defTabSz="753698">
              <a:buClr>
                <a:srgbClr val="0070C0"/>
              </a:buClr>
              <a:buSzPct val="130000"/>
              <a:buFont typeface="Arial" panose="020B0604020202020204" pitchFamily="34" charset="0"/>
              <a:buChar char="•"/>
            </a:pPr>
            <a:r>
              <a:rPr lang="en-US" sz="800">
                <a:solidFill>
                  <a:schemeClr val="bg1"/>
                </a:solidFill>
                <a:latin typeface="Segoe UI" panose="020B0502040204020203" pitchFamily="34" charset="0"/>
                <a:cs typeface="Segoe UI" panose="020B0502040204020203" pitchFamily="34" charset="0"/>
              </a:rPr>
              <a:t>Risk Management Quarterly Business Review </a:t>
            </a:r>
          </a:p>
          <a:p>
            <a:pPr marL="128588" indent="-128588" defTabSz="753698">
              <a:buClr>
                <a:srgbClr val="0070C0"/>
              </a:buClr>
              <a:buSzPct val="130000"/>
              <a:buFont typeface="Arial" panose="020B0604020202020204" pitchFamily="34" charset="0"/>
              <a:buChar char="•"/>
            </a:pPr>
            <a:r>
              <a:rPr lang="en-US" sz="800">
                <a:solidFill>
                  <a:schemeClr val="bg1"/>
                </a:solidFill>
                <a:latin typeface="Segoe UI" panose="020B0502040204020203" pitchFamily="34" charset="0"/>
                <a:cs typeface="Segoe UI" panose="020B0502040204020203" pitchFamily="34" charset="0"/>
              </a:rPr>
              <a:t>Escalation &amp; Feedback </a:t>
            </a:r>
          </a:p>
        </p:txBody>
      </p:sp>
      <p:sp>
        <p:nvSpPr>
          <p:cNvPr id="20" name="TextBox 19">
            <a:extLst>
              <a:ext uri="{FF2B5EF4-FFF2-40B4-BE49-F238E27FC236}">
                <a16:creationId xmlns:a16="http://schemas.microsoft.com/office/drawing/2014/main" id="{E690D48A-9BF3-8864-CE56-1288B77EAAAE}"/>
              </a:ext>
            </a:extLst>
          </p:cNvPr>
          <p:cNvSpPr txBox="1"/>
          <p:nvPr/>
        </p:nvSpPr>
        <p:spPr>
          <a:xfrm>
            <a:off x="3287526" y="1986333"/>
            <a:ext cx="2602481" cy="861457"/>
          </a:xfrm>
          <a:prstGeom prst="rect">
            <a:avLst/>
          </a:prstGeom>
          <a:noFill/>
        </p:spPr>
        <p:txBody>
          <a:bodyPr wrap="square" lIns="121606" tIns="60803" rIns="121606" bIns="60803" rtlCol="0">
            <a:spAutoFit/>
          </a:bodyPr>
          <a:lstStyle/>
          <a:p>
            <a:pPr marL="171450" indent="-171450" defTabSz="753698">
              <a:buClr>
                <a:schemeClr val="bg1"/>
              </a:buClr>
              <a:buSzPct val="130000"/>
              <a:buFont typeface="Wingdings" panose="05000000000000000000" pitchFamily="2" charset="2"/>
              <a:buChar char="§"/>
            </a:pPr>
            <a:r>
              <a:rPr lang="en-US" sz="800">
                <a:solidFill>
                  <a:schemeClr val="bg1"/>
                </a:solidFill>
                <a:latin typeface="Segoe UI" panose="020B0502040204020203" pitchFamily="34" charset="0"/>
                <a:cs typeface="Segoe UI" panose="020B0502040204020203" pitchFamily="34" charset="0"/>
              </a:rPr>
              <a:t>Account Planning </a:t>
            </a:r>
          </a:p>
          <a:p>
            <a:pPr marL="171450" indent="-171450" defTabSz="753698">
              <a:buClr>
                <a:schemeClr val="bg1"/>
              </a:buClr>
              <a:buSzPct val="130000"/>
              <a:buFont typeface="Wingdings" panose="05000000000000000000" pitchFamily="2" charset="2"/>
              <a:buChar char="§"/>
            </a:pPr>
            <a:r>
              <a:rPr lang="en-US" sz="800">
                <a:solidFill>
                  <a:schemeClr val="bg1"/>
                </a:solidFill>
                <a:latin typeface="Segoe UI" panose="020B0502040204020203" pitchFamily="34" charset="0"/>
                <a:cs typeface="Segoe UI" panose="020B0502040204020203" pitchFamily="34" charset="0"/>
              </a:rPr>
              <a:t>Account Health Check</a:t>
            </a:r>
          </a:p>
          <a:p>
            <a:pPr marL="171450" indent="-171450" defTabSz="753698">
              <a:buClr>
                <a:schemeClr val="bg1"/>
              </a:buClr>
              <a:buSzPct val="130000"/>
              <a:buFont typeface="Wingdings" panose="05000000000000000000" pitchFamily="2" charset="2"/>
              <a:buChar char="§"/>
            </a:pPr>
            <a:r>
              <a:rPr lang="en-US" sz="800">
                <a:solidFill>
                  <a:schemeClr val="bg1"/>
                </a:solidFill>
                <a:latin typeface="Segoe UI" panose="020B0502040204020203" pitchFamily="34" charset="0"/>
                <a:cs typeface="Segoe UI" panose="020B0502040204020203" pitchFamily="34" charset="0"/>
              </a:rPr>
              <a:t>Risk Management</a:t>
            </a:r>
          </a:p>
          <a:p>
            <a:pPr marL="171450" indent="-171450" defTabSz="753698">
              <a:buClr>
                <a:schemeClr val="bg1"/>
              </a:buClr>
              <a:buSzPct val="130000"/>
              <a:buFont typeface="Wingdings" panose="05000000000000000000" pitchFamily="2" charset="2"/>
              <a:buChar char="§"/>
            </a:pPr>
            <a:r>
              <a:rPr lang="en-US" sz="800">
                <a:solidFill>
                  <a:schemeClr val="bg1"/>
                </a:solidFill>
                <a:latin typeface="Segoe UI" panose="020B0502040204020203" pitchFamily="34" charset="0"/>
                <a:cs typeface="Segoe UI" panose="020B0502040204020203" pitchFamily="34" charset="0"/>
              </a:rPr>
              <a:t>Quarterly Governance Report </a:t>
            </a:r>
          </a:p>
          <a:p>
            <a:pPr marL="171450" indent="-171450" defTabSz="753698">
              <a:buClr>
                <a:schemeClr val="bg1"/>
              </a:buClr>
              <a:buSzPct val="130000"/>
              <a:buFont typeface="Wingdings" panose="05000000000000000000" pitchFamily="2" charset="2"/>
              <a:buChar char="§"/>
            </a:pPr>
            <a:r>
              <a:rPr lang="en-US" sz="800">
                <a:solidFill>
                  <a:schemeClr val="bg1"/>
                </a:solidFill>
                <a:latin typeface="Segoe UI" panose="020B0502040204020203" pitchFamily="34" charset="0"/>
                <a:cs typeface="Segoe UI" panose="020B0502040204020203" pitchFamily="34" charset="0"/>
              </a:rPr>
              <a:t>Escalation &amp; Feedback Invoicing </a:t>
            </a:r>
          </a:p>
          <a:p>
            <a:pPr marL="171450" indent="-171450" defTabSz="753698">
              <a:buClr>
                <a:schemeClr val="bg1"/>
              </a:buClr>
              <a:buSzPct val="130000"/>
              <a:buFont typeface="Wingdings" panose="05000000000000000000" pitchFamily="2" charset="2"/>
              <a:buChar char="§"/>
            </a:pPr>
            <a:r>
              <a:rPr lang="en-US" sz="800">
                <a:solidFill>
                  <a:schemeClr val="bg1"/>
                </a:solidFill>
                <a:latin typeface="Segoe UI" panose="020B0502040204020203" pitchFamily="34" charset="0"/>
                <a:cs typeface="Segoe UI" panose="020B0502040204020203" pitchFamily="34" charset="0"/>
              </a:rPr>
              <a:t>Resourcing</a:t>
            </a:r>
          </a:p>
        </p:txBody>
      </p:sp>
      <p:sp>
        <p:nvSpPr>
          <p:cNvPr id="21" name="TextBox 20">
            <a:extLst>
              <a:ext uri="{FF2B5EF4-FFF2-40B4-BE49-F238E27FC236}">
                <a16:creationId xmlns:a16="http://schemas.microsoft.com/office/drawing/2014/main" id="{A87AFDCA-FAFE-4BAD-5349-BCE8D1158285}"/>
              </a:ext>
            </a:extLst>
          </p:cNvPr>
          <p:cNvSpPr txBox="1"/>
          <p:nvPr/>
        </p:nvSpPr>
        <p:spPr>
          <a:xfrm>
            <a:off x="3287527" y="3060659"/>
            <a:ext cx="2602481" cy="861457"/>
          </a:xfrm>
          <a:prstGeom prst="rect">
            <a:avLst/>
          </a:prstGeom>
          <a:noFill/>
        </p:spPr>
        <p:txBody>
          <a:bodyPr wrap="square" lIns="121606" tIns="60803" rIns="121606" bIns="60803" rtlCol="0">
            <a:spAutoFit/>
          </a:bodyPr>
          <a:lstStyle>
            <a:defPPr>
              <a:defRPr lang="en-US"/>
            </a:defPPr>
            <a:lvl1pPr marL="171450" indent="-171450" defTabSz="1004930">
              <a:buFont typeface="Arial" panose="020B0604020202020204" pitchFamily="34" charset="0"/>
              <a:buChar char="•"/>
              <a:defRPr sz="1067">
                <a:solidFill>
                  <a:prstClr val="black"/>
                </a:solidFill>
                <a:latin typeface="Segoe UI" panose="020B0502040204020203" pitchFamily="34" charset="0"/>
                <a:cs typeface="Segoe UI" panose="020B0502040204020203" pitchFamily="34" charset="0"/>
              </a:defRPr>
            </a:lvl1pPr>
          </a:lstStyle>
          <a:p>
            <a:pPr>
              <a:buClr>
                <a:srgbClr val="0070C0"/>
              </a:buClr>
              <a:buSzPct val="130000"/>
            </a:pPr>
            <a:r>
              <a:rPr lang="en-US" sz="800">
                <a:solidFill>
                  <a:schemeClr val="bg1"/>
                </a:solidFill>
              </a:rPr>
              <a:t>Application Specifications </a:t>
            </a:r>
          </a:p>
          <a:p>
            <a:pPr>
              <a:buClr>
                <a:srgbClr val="0070C0"/>
              </a:buClr>
              <a:buSzPct val="130000"/>
            </a:pPr>
            <a:r>
              <a:rPr lang="en-US" sz="800">
                <a:solidFill>
                  <a:schemeClr val="bg1"/>
                </a:solidFill>
              </a:rPr>
              <a:t>Design/Architecture</a:t>
            </a:r>
          </a:p>
          <a:p>
            <a:pPr>
              <a:buClr>
                <a:srgbClr val="0070C0"/>
              </a:buClr>
              <a:buSzPct val="130000"/>
            </a:pPr>
            <a:r>
              <a:rPr lang="en-US" sz="800">
                <a:solidFill>
                  <a:schemeClr val="bg1"/>
                </a:solidFill>
              </a:rPr>
              <a:t>Business Requirements</a:t>
            </a:r>
          </a:p>
          <a:p>
            <a:pPr>
              <a:buClr>
                <a:srgbClr val="0070C0"/>
              </a:buClr>
              <a:buSzPct val="130000"/>
            </a:pPr>
            <a:r>
              <a:rPr lang="en-US" sz="800">
                <a:solidFill>
                  <a:schemeClr val="bg1"/>
                </a:solidFill>
              </a:rPr>
              <a:t>Weekly Status Reporting </a:t>
            </a:r>
          </a:p>
          <a:p>
            <a:pPr>
              <a:buClr>
                <a:srgbClr val="0070C0"/>
              </a:buClr>
              <a:buSzPct val="130000"/>
            </a:pPr>
            <a:r>
              <a:rPr lang="en-US" sz="800">
                <a:solidFill>
                  <a:schemeClr val="bg1"/>
                </a:solidFill>
              </a:rPr>
              <a:t>Status Updates</a:t>
            </a:r>
          </a:p>
          <a:p>
            <a:pPr>
              <a:buClr>
                <a:srgbClr val="0070C0"/>
              </a:buClr>
              <a:buSzPct val="130000"/>
            </a:pPr>
            <a:r>
              <a:rPr lang="en-US" sz="800">
                <a:solidFill>
                  <a:schemeClr val="bg1"/>
                </a:solidFill>
              </a:rPr>
              <a:t>Dashboard </a:t>
            </a:r>
          </a:p>
        </p:txBody>
      </p:sp>
      <p:sp>
        <p:nvSpPr>
          <p:cNvPr id="22" name="TextBox 21">
            <a:extLst>
              <a:ext uri="{FF2B5EF4-FFF2-40B4-BE49-F238E27FC236}">
                <a16:creationId xmlns:a16="http://schemas.microsoft.com/office/drawing/2014/main" id="{1EA3984F-1973-11B3-5ADA-947A0CC0F5D7}"/>
              </a:ext>
            </a:extLst>
          </p:cNvPr>
          <p:cNvSpPr txBox="1"/>
          <p:nvPr/>
        </p:nvSpPr>
        <p:spPr>
          <a:xfrm>
            <a:off x="3287527" y="3892063"/>
            <a:ext cx="2602481" cy="738347"/>
          </a:xfrm>
          <a:prstGeom prst="rect">
            <a:avLst/>
          </a:prstGeom>
          <a:noFill/>
        </p:spPr>
        <p:txBody>
          <a:bodyPr wrap="square" lIns="121606" tIns="60803" rIns="121606" bIns="60803" rtlCol="0">
            <a:spAutoFit/>
          </a:bodyPr>
          <a:lstStyle>
            <a:defPPr>
              <a:defRPr lang="en-US"/>
            </a:defPPr>
            <a:lvl1pPr marL="171450" indent="-171450" defTabSz="1004930">
              <a:buFont typeface="Arial" panose="020B0604020202020204" pitchFamily="34" charset="0"/>
              <a:buChar char="•"/>
              <a:defRPr sz="1067">
                <a:solidFill>
                  <a:prstClr val="black"/>
                </a:solidFill>
                <a:latin typeface="Segoe UI" panose="020B0502040204020203" pitchFamily="34" charset="0"/>
                <a:cs typeface="Segoe UI" panose="020B0502040204020203" pitchFamily="34" charset="0"/>
              </a:defRPr>
            </a:lvl1pPr>
          </a:lstStyle>
          <a:p>
            <a:pPr>
              <a:buClr>
                <a:schemeClr val="bg1"/>
              </a:buClr>
              <a:buSzPct val="130000"/>
              <a:buFont typeface="Wingdings" panose="05000000000000000000" pitchFamily="2" charset="2"/>
              <a:buChar char="§"/>
            </a:pPr>
            <a:r>
              <a:rPr lang="en-US" sz="800">
                <a:solidFill>
                  <a:schemeClr val="bg1"/>
                </a:solidFill>
              </a:rPr>
              <a:t>Code/Unit Test </a:t>
            </a:r>
          </a:p>
          <a:p>
            <a:pPr>
              <a:buClr>
                <a:schemeClr val="bg1"/>
              </a:buClr>
              <a:buSzPct val="130000"/>
              <a:buFont typeface="Wingdings" panose="05000000000000000000" pitchFamily="2" charset="2"/>
              <a:buChar char="§"/>
            </a:pPr>
            <a:r>
              <a:rPr lang="en-US" sz="800">
                <a:solidFill>
                  <a:schemeClr val="bg1"/>
                </a:solidFill>
              </a:rPr>
              <a:t>Reviews</a:t>
            </a:r>
          </a:p>
          <a:p>
            <a:pPr>
              <a:buClr>
                <a:schemeClr val="bg1"/>
              </a:buClr>
              <a:buSzPct val="130000"/>
              <a:buFont typeface="Wingdings" panose="05000000000000000000" pitchFamily="2" charset="2"/>
              <a:buChar char="§"/>
            </a:pPr>
            <a:r>
              <a:rPr lang="en-US" sz="800">
                <a:solidFill>
                  <a:schemeClr val="bg1"/>
                </a:solidFill>
              </a:rPr>
              <a:t>Testing</a:t>
            </a:r>
          </a:p>
          <a:p>
            <a:pPr>
              <a:buClr>
                <a:schemeClr val="bg1"/>
              </a:buClr>
              <a:buSzPct val="130000"/>
              <a:buFont typeface="Wingdings" panose="05000000000000000000" pitchFamily="2" charset="2"/>
              <a:buChar char="§"/>
            </a:pPr>
            <a:r>
              <a:rPr lang="en-US" sz="800">
                <a:solidFill>
                  <a:schemeClr val="bg1"/>
                </a:solidFill>
              </a:rPr>
              <a:t>User Stories</a:t>
            </a:r>
          </a:p>
          <a:p>
            <a:pPr>
              <a:buClr>
                <a:schemeClr val="bg1"/>
              </a:buClr>
              <a:buSzPct val="130000"/>
              <a:buFont typeface="Wingdings" panose="05000000000000000000" pitchFamily="2" charset="2"/>
              <a:buChar char="§"/>
            </a:pPr>
            <a:r>
              <a:rPr lang="en-US" sz="800">
                <a:solidFill>
                  <a:schemeClr val="bg1"/>
                </a:solidFill>
              </a:rPr>
              <a:t>Share Knowledge &amp; experience</a:t>
            </a:r>
          </a:p>
        </p:txBody>
      </p:sp>
      <p:cxnSp>
        <p:nvCxnSpPr>
          <p:cNvPr id="23" name="Straight Connector 22">
            <a:extLst>
              <a:ext uri="{FF2B5EF4-FFF2-40B4-BE49-F238E27FC236}">
                <a16:creationId xmlns:a16="http://schemas.microsoft.com/office/drawing/2014/main" id="{A1F8C890-2BC6-DDF6-3316-4A83C1EDA84B}"/>
              </a:ext>
            </a:extLst>
          </p:cNvPr>
          <p:cNvCxnSpPr>
            <a:cxnSpLocks/>
          </p:cNvCxnSpPr>
          <p:nvPr/>
        </p:nvCxnSpPr>
        <p:spPr>
          <a:xfrm>
            <a:off x="90087" y="3872185"/>
            <a:ext cx="8963827" cy="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728474F-A919-6428-EE58-22B95720D666}"/>
              </a:ext>
            </a:extLst>
          </p:cNvPr>
          <p:cNvSpPr txBox="1"/>
          <p:nvPr/>
        </p:nvSpPr>
        <p:spPr>
          <a:xfrm>
            <a:off x="1332397" y="4306398"/>
            <a:ext cx="1290912" cy="334835"/>
          </a:xfrm>
          <a:prstGeom prst="rect">
            <a:avLst/>
          </a:prstGeom>
          <a:noFill/>
        </p:spPr>
        <p:txBody>
          <a:bodyPr wrap="square">
            <a:spAutoFit/>
          </a:bodyPr>
          <a:lstStyle/>
          <a:p>
            <a:pPr algn="ctr" defTabSz="1016623">
              <a:defRPr/>
            </a:pPr>
            <a:r>
              <a:rPr lang="en-US" sz="788" b="1" kern="0">
                <a:solidFill>
                  <a:schemeClr val="bg1"/>
                </a:solidFill>
                <a:latin typeface="Segoe UI" panose="020B0502040204020203" pitchFamily="34" charset="0"/>
                <a:cs typeface="Segoe UI" panose="020B0502040204020203" pitchFamily="34" charset="0"/>
              </a:rPr>
              <a:t>CORE PROJECT </a:t>
            </a:r>
            <a:br>
              <a:rPr lang="en-US" sz="788" b="1" kern="0">
                <a:solidFill>
                  <a:schemeClr val="bg1"/>
                </a:solidFill>
                <a:latin typeface="Segoe UI" panose="020B0502040204020203" pitchFamily="34" charset="0"/>
                <a:cs typeface="Segoe UI" panose="020B0502040204020203" pitchFamily="34" charset="0"/>
              </a:rPr>
            </a:br>
            <a:r>
              <a:rPr lang="en-US" sz="788" b="1" kern="0">
                <a:solidFill>
                  <a:schemeClr val="bg1"/>
                </a:solidFill>
                <a:latin typeface="Segoe UI" panose="020B0502040204020203" pitchFamily="34" charset="0"/>
                <a:cs typeface="Segoe UI" panose="020B0502040204020203" pitchFamily="34" charset="0"/>
              </a:rPr>
              <a:t>TEAM</a:t>
            </a:r>
          </a:p>
        </p:txBody>
      </p:sp>
      <p:sp>
        <p:nvSpPr>
          <p:cNvPr id="25" name="Up Arrow 69">
            <a:extLst>
              <a:ext uri="{FF2B5EF4-FFF2-40B4-BE49-F238E27FC236}">
                <a16:creationId xmlns:a16="http://schemas.microsoft.com/office/drawing/2014/main" id="{A995D171-5A40-C2F2-E88C-6BEDA526C9D7}"/>
              </a:ext>
            </a:extLst>
          </p:cNvPr>
          <p:cNvSpPr/>
          <p:nvPr/>
        </p:nvSpPr>
        <p:spPr>
          <a:xfrm>
            <a:off x="2480497" y="611399"/>
            <a:ext cx="700299" cy="4045238"/>
          </a:xfrm>
          <a:prstGeom prst="upArrow">
            <a:avLst>
              <a:gd name="adj1" fmla="val 50000"/>
              <a:gd name="adj2" fmla="val 31333"/>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w="3175" cap="flat" cmpd="sng" algn="ctr">
            <a:solidFill>
              <a:schemeClr val="bg1"/>
            </a:solidFill>
            <a:prstDash val="solid"/>
          </a:ln>
          <a:effectLst>
            <a:outerShdw blurRad="50800" dist="38100" dir="5400000" algn="t" rotWithShape="0">
              <a:prstClr val="black">
                <a:alpha val="40000"/>
              </a:prstClr>
            </a:outerShdw>
          </a:effectLst>
        </p:spPr>
        <p:txBody>
          <a:bodyPr vert="vert270" lIns="91205" tIns="45602" rIns="91205" bIns="45602" rtlCol="0" anchor="ctr"/>
          <a:lstStyle/>
          <a:p>
            <a:pPr algn="ctr" defTabSz="1016648"/>
            <a:r>
              <a:rPr lang="en-US" sz="1200" b="1" kern="0">
                <a:solidFill>
                  <a:schemeClr val="bg1"/>
                </a:solidFill>
                <a:latin typeface="Segoe UI" panose="020B0502040204020203" pitchFamily="34" charset="0"/>
                <a:cs typeface="Segoe UI" panose="020B0502040204020203" pitchFamily="34" charset="0"/>
              </a:rPr>
              <a:t>ESCALATION   P A T H</a:t>
            </a:r>
          </a:p>
        </p:txBody>
      </p:sp>
      <p:sp>
        <p:nvSpPr>
          <p:cNvPr id="26" name="TextBox 25">
            <a:extLst>
              <a:ext uri="{FF2B5EF4-FFF2-40B4-BE49-F238E27FC236}">
                <a16:creationId xmlns:a16="http://schemas.microsoft.com/office/drawing/2014/main" id="{729FA086-53A7-217F-61D5-E30BC8B2EAEE}"/>
              </a:ext>
            </a:extLst>
          </p:cNvPr>
          <p:cNvSpPr txBox="1"/>
          <p:nvPr/>
        </p:nvSpPr>
        <p:spPr>
          <a:xfrm>
            <a:off x="1314289" y="3521511"/>
            <a:ext cx="1290912" cy="334835"/>
          </a:xfrm>
          <a:prstGeom prst="rect">
            <a:avLst/>
          </a:prstGeom>
          <a:noFill/>
        </p:spPr>
        <p:txBody>
          <a:bodyPr wrap="square">
            <a:spAutoFit/>
          </a:bodyPr>
          <a:lstStyle/>
          <a:p>
            <a:pPr algn="ctr" defTabSz="1016623">
              <a:defRPr/>
            </a:pPr>
            <a:r>
              <a:rPr lang="en-US" sz="788" b="1" kern="0">
                <a:solidFill>
                  <a:schemeClr val="bg1"/>
                </a:solidFill>
                <a:latin typeface="Segoe UI" panose="020B0502040204020203" pitchFamily="34" charset="0"/>
                <a:cs typeface="Segoe UI" panose="020B0502040204020203" pitchFamily="34" charset="0"/>
              </a:rPr>
              <a:t>PROJECT MANAGEMENT</a:t>
            </a:r>
          </a:p>
        </p:txBody>
      </p:sp>
      <p:sp>
        <p:nvSpPr>
          <p:cNvPr id="27" name="TextBox 26">
            <a:extLst>
              <a:ext uri="{FF2B5EF4-FFF2-40B4-BE49-F238E27FC236}">
                <a16:creationId xmlns:a16="http://schemas.microsoft.com/office/drawing/2014/main" id="{1DE8956F-B2D0-DE9C-3EB2-8F4D80274A4D}"/>
              </a:ext>
            </a:extLst>
          </p:cNvPr>
          <p:cNvSpPr txBox="1"/>
          <p:nvPr/>
        </p:nvSpPr>
        <p:spPr>
          <a:xfrm>
            <a:off x="1314289" y="2504664"/>
            <a:ext cx="1290912" cy="213585"/>
          </a:xfrm>
          <a:prstGeom prst="rect">
            <a:avLst/>
          </a:prstGeom>
          <a:noFill/>
        </p:spPr>
        <p:txBody>
          <a:bodyPr wrap="square">
            <a:spAutoFit/>
          </a:bodyPr>
          <a:lstStyle/>
          <a:p>
            <a:pPr algn="ctr" defTabSz="1016623">
              <a:defRPr/>
            </a:pPr>
            <a:r>
              <a:rPr lang="en-US" sz="788" b="1" kern="0">
                <a:solidFill>
                  <a:schemeClr val="bg1"/>
                </a:solidFill>
                <a:latin typeface="Segoe UI" panose="020B0502040204020203" pitchFamily="34" charset="0"/>
                <a:cs typeface="Segoe UI" panose="020B0502040204020203" pitchFamily="34" charset="0"/>
              </a:rPr>
              <a:t>STAKEHOLDERS</a:t>
            </a:r>
          </a:p>
        </p:txBody>
      </p:sp>
      <p:sp>
        <p:nvSpPr>
          <p:cNvPr id="28" name="TextBox 27">
            <a:extLst>
              <a:ext uri="{FF2B5EF4-FFF2-40B4-BE49-F238E27FC236}">
                <a16:creationId xmlns:a16="http://schemas.microsoft.com/office/drawing/2014/main" id="{FA922DEE-69AA-F5B8-8A88-028E59FD4301}"/>
              </a:ext>
            </a:extLst>
          </p:cNvPr>
          <p:cNvSpPr txBox="1"/>
          <p:nvPr/>
        </p:nvSpPr>
        <p:spPr>
          <a:xfrm>
            <a:off x="1314289" y="1477676"/>
            <a:ext cx="1290912" cy="213585"/>
          </a:xfrm>
          <a:prstGeom prst="rect">
            <a:avLst/>
          </a:prstGeom>
          <a:noFill/>
        </p:spPr>
        <p:txBody>
          <a:bodyPr wrap="square">
            <a:spAutoFit/>
          </a:bodyPr>
          <a:lstStyle/>
          <a:p>
            <a:pPr algn="ctr" defTabSz="1016623">
              <a:defRPr/>
            </a:pPr>
            <a:r>
              <a:rPr lang="en-US" sz="788" b="1" kern="0">
                <a:solidFill>
                  <a:schemeClr val="bg1"/>
                </a:solidFill>
                <a:latin typeface="Segoe UI" panose="020B0502040204020203" pitchFamily="34" charset="0"/>
                <a:cs typeface="Segoe UI" panose="020B0502040204020203" pitchFamily="34" charset="0"/>
              </a:rPr>
              <a:t>SR. MANAGEMENT</a:t>
            </a:r>
          </a:p>
        </p:txBody>
      </p:sp>
      <p:sp>
        <p:nvSpPr>
          <p:cNvPr id="29" name="TextBox 28">
            <a:extLst>
              <a:ext uri="{FF2B5EF4-FFF2-40B4-BE49-F238E27FC236}">
                <a16:creationId xmlns:a16="http://schemas.microsoft.com/office/drawing/2014/main" id="{E2A94655-85D9-CA27-9F6E-1299ED3F29EB}"/>
              </a:ext>
            </a:extLst>
          </p:cNvPr>
          <p:cNvSpPr txBox="1"/>
          <p:nvPr/>
        </p:nvSpPr>
        <p:spPr>
          <a:xfrm>
            <a:off x="547370" y="4173691"/>
            <a:ext cx="626853" cy="207749"/>
          </a:xfrm>
          <a:prstGeom prst="rect">
            <a:avLst/>
          </a:prstGeom>
          <a:noFill/>
        </p:spPr>
        <p:txBody>
          <a:bodyPr wrap="square" lIns="68580" tIns="34290" rIns="68580" bIns="34290" anchor="t">
            <a:spAutoFit/>
          </a:bodyPr>
          <a:lstStyle/>
          <a:p>
            <a:pPr defTabSz="1016623">
              <a:defRPr/>
            </a:pPr>
            <a:r>
              <a:rPr lang="en-US" sz="900" b="1" kern="0">
                <a:latin typeface="Segoe UI"/>
                <a:cs typeface="Segoe UI"/>
              </a:rPr>
              <a:t>LEVEL 1</a:t>
            </a:r>
            <a:endParaRPr lang="en-US" sz="900" b="1" kern="0">
              <a:latin typeface="Segoe UI" panose="020B0502040204020203" pitchFamily="34" charset="0"/>
              <a:cs typeface="Segoe UI" panose="020B0502040204020203" pitchFamily="34" charset="0"/>
            </a:endParaRPr>
          </a:p>
        </p:txBody>
      </p:sp>
      <p:grpSp>
        <p:nvGrpSpPr>
          <p:cNvPr id="33" name="Group 32">
            <a:extLst>
              <a:ext uri="{FF2B5EF4-FFF2-40B4-BE49-F238E27FC236}">
                <a16:creationId xmlns:a16="http://schemas.microsoft.com/office/drawing/2014/main" id="{7DDBCAAD-4739-F3F0-8EE7-2AB8848B81E4}"/>
              </a:ext>
            </a:extLst>
          </p:cNvPr>
          <p:cNvGrpSpPr/>
          <p:nvPr/>
        </p:nvGrpSpPr>
        <p:grpSpPr>
          <a:xfrm>
            <a:off x="1796083" y="1213762"/>
            <a:ext cx="370895" cy="252986"/>
            <a:chOff x="577778" y="1980851"/>
            <a:chExt cx="313235" cy="221251"/>
          </a:xfrm>
          <a:solidFill>
            <a:schemeClr val="bg1"/>
          </a:solidFill>
        </p:grpSpPr>
        <p:sp>
          <p:nvSpPr>
            <p:cNvPr id="88" name="Freeform 5">
              <a:extLst>
                <a:ext uri="{FF2B5EF4-FFF2-40B4-BE49-F238E27FC236}">
                  <a16:creationId xmlns:a16="http://schemas.microsoft.com/office/drawing/2014/main" id="{83494F00-EC8A-BC4C-D81E-9B2400CAB3DB}"/>
                </a:ext>
              </a:extLst>
            </p:cNvPr>
            <p:cNvSpPr>
              <a:spLocks/>
            </p:cNvSpPr>
            <p:nvPr/>
          </p:nvSpPr>
          <p:spPr bwMode="auto">
            <a:xfrm>
              <a:off x="786291" y="2002296"/>
              <a:ext cx="104722" cy="157237"/>
            </a:xfrm>
            <a:custGeom>
              <a:avLst/>
              <a:gdLst>
                <a:gd name="T0" fmla="*/ 59 w 142"/>
                <a:gd name="T1" fmla="*/ 212 h 212"/>
                <a:gd name="T2" fmla="*/ 58 w 142"/>
                <a:gd name="T3" fmla="*/ 212 h 212"/>
                <a:gd name="T4" fmla="*/ 53 w 142"/>
                <a:gd name="T5" fmla="*/ 172 h 212"/>
                <a:gd name="T6" fmla="*/ 26 w 142"/>
                <a:gd name="T7" fmla="*/ 132 h 212"/>
                <a:gd name="T8" fmla="*/ 0 w 142"/>
                <a:gd name="T9" fmla="*/ 119 h 212"/>
                <a:gd name="T10" fmla="*/ 36 w 142"/>
                <a:gd name="T11" fmla="*/ 96 h 212"/>
                <a:gd name="T12" fmla="*/ 25 w 142"/>
                <a:gd name="T13" fmla="*/ 77 h 212"/>
                <a:gd name="T14" fmla="*/ 22 w 142"/>
                <a:gd name="T15" fmla="*/ 75 h 212"/>
                <a:gd name="T16" fmla="*/ 18 w 142"/>
                <a:gd name="T17" fmla="*/ 46 h 212"/>
                <a:gd name="T18" fmla="*/ 20 w 142"/>
                <a:gd name="T19" fmla="*/ 45 h 212"/>
                <a:gd name="T20" fmla="*/ 20 w 142"/>
                <a:gd name="T21" fmla="*/ 36 h 212"/>
                <a:gd name="T22" fmla="*/ 34 w 142"/>
                <a:gd name="T23" fmla="*/ 8 h 212"/>
                <a:gd name="T24" fmla="*/ 59 w 142"/>
                <a:gd name="T25" fmla="*/ 0 h 212"/>
                <a:gd name="T26" fmla="*/ 84 w 142"/>
                <a:gd name="T27" fmla="*/ 8 h 212"/>
                <a:gd name="T28" fmla="*/ 98 w 142"/>
                <a:gd name="T29" fmla="*/ 36 h 212"/>
                <a:gd name="T30" fmla="*/ 98 w 142"/>
                <a:gd name="T31" fmla="*/ 45 h 212"/>
                <a:gd name="T32" fmla="*/ 100 w 142"/>
                <a:gd name="T33" fmla="*/ 46 h 212"/>
                <a:gd name="T34" fmla="*/ 95 w 142"/>
                <a:gd name="T35" fmla="*/ 75 h 212"/>
                <a:gd name="T36" fmla="*/ 93 w 142"/>
                <a:gd name="T37" fmla="*/ 77 h 212"/>
                <a:gd name="T38" fmla="*/ 82 w 142"/>
                <a:gd name="T39" fmla="*/ 96 h 212"/>
                <a:gd name="T40" fmla="*/ 123 w 142"/>
                <a:gd name="T41" fmla="*/ 122 h 212"/>
                <a:gd name="T42" fmla="*/ 139 w 142"/>
                <a:gd name="T43" fmla="*/ 145 h 212"/>
                <a:gd name="T44" fmla="*/ 142 w 142"/>
                <a:gd name="T45" fmla="*/ 174 h 212"/>
                <a:gd name="T46" fmla="*/ 59 w 142"/>
                <a:gd name="T47"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 h="212">
                  <a:moveTo>
                    <a:pt x="59" y="212"/>
                  </a:moveTo>
                  <a:cubicBezTo>
                    <a:pt x="58" y="212"/>
                    <a:pt x="58" y="212"/>
                    <a:pt x="58" y="212"/>
                  </a:cubicBezTo>
                  <a:cubicBezTo>
                    <a:pt x="58" y="198"/>
                    <a:pt x="57" y="186"/>
                    <a:pt x="53" y="172"/>
                  </a:cubicBezTo>
                  <a:cubicBezTo>
                    <a:pt x="49" y="155"/>
                    <a:pt x="42" y="141"/>
                    <a:pt x="26" y="132"/>
                  </a:cubicBezTo>
                  <a:cubicBezTo>
                    <a:pt x="17" y="128"/>
                    <a:pt x="9" y="123"/>
                    <a:pt x="0" y="119"/>
                  </a:cubicBezTo>
                  <a:cubicBezTo>
                    <a:pt x="12" y="112"/>
                    <a:pt x="33" y="101"/>
                    <a:pt x="36" y="96"/>
                  </a:cubicBezTo>
                  <a:cubicBezTo>
                    <a:pt x="31" y="91"/>
                    <a:pt x="27" y="83"/>
                    <a:pt x="25" y="77"/>
                  </a:cubicBezTo>
                  <a:cubicBezTo>
                    <a:pt x="22" y="75"/>
                    <a:pt x="22" y="75"/>
                    <a:pt x="22" y="75"/>
                  </a:cubicBezTo>
                  <a:cubicBezTo>
                    <a:pt x="19" y="65"/>
                    <a:pt x="17" y="57"/>
                    <a:pt x="18" y="46"/>
                  </a:cubicBezTo>
                  <a:cubicBezTo>
                    <a:pt x="20" y="45"/>
                    <a:pt x="20" y="45"/>
                    <a:pt x="20" y="45"/>
                  </a:cubicBezTo>
                  <a:cubicBezTo>
                    <a:pt x="19" y="42"/>
                    <a:pt x="19" y="39"/>
                    <a:pt x="20" y="36"/>
                  </a:cubicBezTo>
                  <a:cubicBezTo>
                    <a:pt x="20" y="23"/>
                    <a:pt x="23" y="15"/>
                    <a:pt x="34" y="8"/>
                  </a:cubicBezTo>
                  <a:cubicBezTo>
                    <a:pt x="42" y="2"/>
                    <a:pt x="49" y="0"/>
                    <a:pt x="59" y="0"/>
                  </a:cubicBezTo>
                  <a:cubicBezTo>
                    <a:pt x="68" y="0"/>
                    <a:pt x="76" y="2"/>
                    <a:pt x="84" y="8"/>
                  </a:cubicBezTo>
                  <a:cubicBezTo>
                    <a:pt x="95" y="15"/>
                    <a:pt x="98" y="23"/>
                    <a:pt x="98" y="36"/>
                  </a:cubicBezTo>
                  <a:cubicBezTo>
                    <a:pt x="98" y="39"/>
                    <a:pt x="98" y="42"/>
                    <a:pt x="98" y="45"/>
                  </a:cubicBezTo>
                  <a:cubicBezTo>
                    <a:pt x="100" y="46"/>
                    <a:pt x="100" y="46"/>
                    <a:pt x="100" y="46"/>
                  </a:cubicBezTo>
                  <a:cubicBezTo>
                    <a:pt x="101" y="57"/>
                    <a:pt x="99" y="65"/>
                    <a:pt x="95" y="75"/>
                  </a:cubicBezTo>
                  <a:cubicBezTo>
                    <a:pt x="93" y="77"/>
                    <a:pt x="93" y="77"/>
                    <a:pt x="93" y="77"/>
                  </a:cubicBezTo>
                  <a:cubicBezTo>
                    <a:pt x="91" y="83"/>
                    <a:pt x="87" y="91"/>
                    <a:pt x="82" y="96"/>
                  </a:cubicBezTo>
                  <a:cubicBezTo>
                    <a:pt x="86" y="103"/>
                    <a:pt x="115" y="117"/>
                    <a:pt x="123" y="122"/>
                  </a:cubicBezTo>
                  <a:cubicBezTo>
                    <a:pt x="132" y="126"/>
                    <a:pt x="136" y="134"/>
                    <a:pt x="139" y="145"/>
                  </a:cubicBezTo>
                  <a:cubicBezTo>
                    <a:pt x="142" y="158"/>
                    <a:pt x="142" y="165"/>
                    <a:pt x="142" y="174"/>
                  </a:cubicBezTo>
                  <a:cubicBezTo>
                    <a:pt x="142" y="199"/>
                    <a:pt x="101" y="212"/>
                    <a:pt x="59" y="212"/>
                  </a:cubicBezTo>
                  <a:close/>
                </a:path>
              </a:pathLst>
            </a:custGeom>
            <a:grpFill/>
            <a:ln>
              <a:noFill/>
            </a:ln>
          </p:spPr>
          <p:txBody>
            <a:bodyPr vert="horz" wrap="square" lIns="62328" tIns="31164" rIns="62328" bIns="31164" numCol="1" anchor="t" anchorCtr="0" compatLnSpc="1">
              <a:prstTxWarp prst="textNoShape">
                <a:avLst/>
              </a:prstTxWarp>
            </a:bodyPr>
            <a:lstStyle/>
            <a:p>
              <a:endParaRPr lang="en-US" sz="929"/>
            </a:p>
          </p:txBody>
        </p:sp>
        <p:sp>
          <p:nvSpPr>
            <p:cNvPr id="89" name="Freeform 6">
              <a:extLst>
                <a:ext uri="{FF2B5EF4-FFF2-40B4-BE49-F238E27FC236}">
                  <a16:creationId xmlns:a16="http://schemas.microsoft.com/office/drawing/2014/main" id="{D64F89A4-9AF3-AF0B-7494-E70B3F85319D}"/>
                </a:ext>
              </a:extLst>
            </p:cNvPr>
            <p:cNvSpPr>
              <a:spLocks noEditPoints="1"/>
            </p:cNvSpPr>
            <p:nvPr/>
          </p:nvSpPr>
          <p:spPr bwMode="auto">
            <a:xfrm>
              <a:off x="804004" y="2032748"/>
              <a:ext cx="51583" cy="103167"/>
            </a:xfrm>
            <a:custGeom>
              <a:avLst/>
              <a:gdLst>
                <a:gd name="T0" fmla="*/ 17 w 70"/>
                <a:gd name="T1" fmla="*/ 59 h 139"/>
                <a:gd name="T2" fmla="*/ 6 w 70"/>
                <a:gd name="T3" fmla="*/ 68 h 139"/>
                <a:gd name="T4" fmla="*/ 11 w 70"/>
                <a:gd name="T5" fmla="*/ 98 h 139"/>
                <a:gd name="T6" fmla="*/ 26 w 70"/>
                <a:gd name="T7" fmla="*/ 120 h 139"/>
                <a:gd name="T8" fmla="*/ 29 w 70"/>
                <a:gd name="T9" fmla="*/ 84 h 139"/>
                <a:gd name="T10" fmla="*/ 29 w 70"/>
                <a:gd name="T11" fmla="*/ 82 h 139"/>
                <a:gd name="T12" fmla="*/ 27 w 70"/>
                <a:gd name="T13" fmla="*/ 80 h 139"/>
                <a:gd name="T14" fmla="*/ 26 w 70"/>
                <a:gd name="T15" fmla="*/ 78 h 139"/>
                <a:gd name="T16" fmla="*/ 29 w 70"/>
                <a:gd name="T17" fmla="*/ 69 h 139"/>
                <a:gd name="T18" fmla="*/ 35 w 70"/>
                <a:gd name="T19" fmla="*/ 70 h 139"/>
                <a:gd name="T20" fmla="*/ 41 w 70"/>
                <a:gd name="T21" fmla="*/ 69 h 139"/>
                <a:gd name="T22" fmla="*/ 44 w 70"/>
                <a:gd name="T23" fmla="*/ 78 h 139"/>
                <a:gd name="T24" fmla="*/ 43 w 70"/>
                <a:gd name="T25" fmla="*/ 80 h 139"/>
                <a:gd name="T26" fmla="*/ 41 w 70"/>
                <a:gd name="T27" fmla="*/ 82 h 139"/>
                <a:gd name="T28" fmla="*/ 41 w 70"/>
                <a:gd name="T29" fmla="*/ 84 h 139"/>
                <a:gd name="T30" fmla="*/ 45 w 70"/>
                <a:gd name="T31" fmla="*/ 139 h 139"/>
                <a:gd name="T32" fmla="*/ 62 w 70"/>
                <a:gd name="T33" fmla="*/ 72 h 139"/>
                <a:gd name="T34" fmla="*/ 63 w 70"/>
                <a:gd name="T35" fmla="*/ 68 h 139"/>
                <a:gd name="T36" fmla="*/ 53 w 70"/>
                <a:gd name="T37" fmla="*/ 59 h 139"/>
                <a:gd name="T38" fmla="*/ 53 w 70"/>
                <a:gd name="T39" fmla="*/ 60 h 139"/>
                <a:gd name="T40" fmla="*/ 17 w 70"/>
                <a:gd name="T41" fmla="*/ 60 h 139"/>
                <a:gd name="T42" fmla="*/ 17 w 70"/>
                <a:gd name="T43" fmla="*/ 59 h 139"/>
                <a:gd name="T44" fmla="*/ 8 w 70"/>
                <a:gd name="T45" fmla="*/ 0 h 139"/>
                <a:gd name="T46" fmla="*/ 9 w 70"/>
                <a:gd name="T47" fmla="*/ 15 h 139"/>
                <a:gd name="T48" fmla="*/ 3 w 70"/>
                <a:gd name="T49" fmla="*/ 12 h 139"/>
                <a:gd name="T50" fmla="*/ 2 w 70"/>
                <a:gd name="T51" fmla="*/ 8 h 139"/>
                <a:gd name="T52" fmla="*/ 1 w 70"/>
                <a:gd name="T53" fmla="*/ 8 h 139"/>
                <a:gd name="T54" fmla="*/ 0 w 70"/>
                <a:gd name="T55" fmla="*/ 9 h 139"/>
                <a:gd name="T56" fmla="*/ 0 w 70"/>
                <a:gd name="T57" fmla="*/ 9 h 139"/>
                <a:gd name="T58" fmla="*/ 4 w 70"/>
                <a:gd name="T59" fmla="*/ 29 h 139"/>
                <a:gd name="T60" fmla="*/ 4 w 70"/>
                <a:gd name="T61" fmla="*/ 30 h 139"/>
                <a:gd name="T62" fmla="*/ 6 w 70"/>
                <a:gd name="T63" fmla="*/ 31 h 139"/>
                <a:gd name="T64" fmla="*/ 7 w 70"/>
                <a:gd name="T65" fmla="*/ 32 h 139"/>
                <a:gd name="T66" fmla="*/ 7 w 70"/>
                <a:gd name="T67" fmla="*/ 34 h 139"/>
                <a:gd name="T68" fmla="*/ 17 w 70"/>
                <a:gd name="T69" fmla="*/ 51 h 139"/>
                <a:gd name="T70" fmla="*/ 27 w 70"/>
                <a:gd name="T71" fmla="*/ 57 h 139"/>
                <a:gd name="T72" fmla="*/ 43 w 70"/>
                <a:gd name="T73" fmla="*/ 57 h 139"/>
                <a:gd name="T74" fmla="*/ 53 w 70"/>
                <a:gd name="T75" fmla="*/ 51 h 139"/>
                <a:gd name="T76" fmla="*/ 63 w 70"/>
                <a:gd name="T77" fmla="*/ 34 h 139"/>
                <a:gd name="T78" fmla="*/ 63 w 70"/>
                <a:gd name="T79" fmla="*/ 32 h 139"/>
                <a:gd name="T80" fmla="*/ 64 w 70"/>
                <a:gd name="T81" fmla="*/ 31 h 139"/>
                <a:gd name="T82" fmla="*/ 65 w 70"/>
                <a:gd name="T83" fmla="*/ 30 h 139"/>
                <a:gd name="T84" fmla="*/ 66 w 70"/>
                <a:gd name="T85" fmla="*/ 29 h 139"/>
                <a:gd name="T86" fmla="*/ 70 w 70"/>
                <a:gd name="T87" fmla="*/ 9 h 139"/>
                <a:gd name="T88" fmla="*/ 69 w 70"/>
                <a:gd name="T89" fmla="*/ 9 h 139"/>
                <a:gd name="T90" fmla="*/ 68 w 70"/>
                <a:gd name="T91" fmla="*/ 8 h 139"/>
                <a:gd name="T92" fmla="*/ 67 w 70"/>
                <a:gd name="T93" fmla="*/ 8 h 139"/>
                <a:gd name="T94" fmla="*/ 66 w 70"/>
                <a:gd name="T95" fmla="*/ 12 h 139"/>
                <a:gd name="T96" fmla="*/ 61 w 70"/>
                <a:gd name="T97" fmla="*/ 15 h 139"/>
                <a:gd name="T98" fmla="*/ 61 w 70"/>
                <a:gd name="T99" fmla="*/ 0 h 139"/>
                <a:gd name="T100" fmla="*/ 8 w 70"/>
                <a:gd name="T10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 h="139">
                  <a:moveTo>
                    <a:pt x="17" y="59"/>
                  </a:moveTo>
                  <a:cubicBezTo>
                    <a:pt x="14" y="63"/>
                    <a:pt x="10" y="66"/>
                    <a:pt x="6" y="68"/>
                  </a:cubicBezTo>
                  <a:cubicBezTo>
                    <a:pt x="7" y="77"/>
                    <a:pt x="9" y="88"/>
                    <a:pt x="11" y="98"/>
                  </a:cubicBezTo>
                  <a:cubicBezTo>
                    <a:pt x="18" y="104"/>
                    <a:pt x="23" y="111"/>
                    <a:pt x="26" y="120"/>
                  </a:cubicBezTo>
                  <a:cubicBezTo>
                    <a:pt x="27" y="104"/>
                    <a:pt x="28" y="91"/>
                    <a:pt x="29" y="84"/>
                  </a:cubicBezTo>
                  <a:cubicBezTo>
                    <a:pt x="29" y="83"/>
                    <a:pt x="30" y="82"/>
                    <a:pt x="29" y="82"/>
                  </a:cubicBezTo>
                  <a:cubicBezTo>
                    <a:pt x="29" y="81"/>
                    <a:pt x="27" y="80"/>
                    <a:pt x="27" y="80"/>
                  </a:cubicBezTo>
                  <a:cubicBezTo>
                    <a:pt x="26" y="79"/>
                    <a:pt x="26" y="79"/>
                    <a:pt x="26" y="78"/>
                  </a:cubicBezTo>
                  <a:cubicBezTo>
                    <a:pt x="26" y="76"/>
                    <a:pt x="26" y="69"/>
                    <a:pt x="29" y="69"/>
                  </a:cubicBezTo>
                  <a:cubicBezTo>
                    <a:pt x="31" y="69"/>
                    <a:pt x="33" y="70"/>
                    <a:pt x="35" y="70"/>
                  </a:cubicBezTo>
                  <a:cubicBezTo>
                    <a:pt x="37" y="70"/>
                    <a:pt x="39" y="69"/>
                    <a:pt x="41" y="69"/>
                  </a:cubicBezTo>
                  <a:cubicBezTo>
                    <a:pt x="43" y="69"/>
                    <a:pt x="44" y="76"/>
                    <a:pt x="44" y="78"/>
                  </a:cubicBezTo>
                  <a:cubicBezTo>
                    <a:pt x="44" y="79"/>
                    <a:pt x="44" y="79"/>
                    <a:pt x="43" y="80"/>
                  </a:cubicBezTo>
                  <a:cubicBezTo>
                    <a:pt x="42" y="80"/>
                    <a:pt x="41" y="81"/>
                    <a:pt x="41" y="82"/>
                  </a:cubicBezTo>
                  <a:cubicBezTo>
                    <a:pt x="40" y="82"/>
                    <a:pt x="40" y="83"/>
                    <a:pt x="41" y="84"/>
                  </a:cubicBezTo>
                  <a:cubicBezTo>
                    <a:pt x="43" y="94"/>
                    <a:pt x="44" y="116"/>
                    <a:pt x="45" y="139"/>
                  </a:cubicBezTo>
                  <a:cubicBezTo>
                    <a:pt x="54" y="126"/>
                    <a:pt x="59" y="96"/>
                    <a:pt x="62" y="72"/>
                  </a:cubicBezTo>
                  <a:cubicBezTo>
                    <a:pt x="63" y="71"/>
                    <a:pt x="63" y="69"/>
                    <a:pt x="63" y="68"/>
                  </a:cubicBezTo>
                  <a:cubicBezTo>
                    <a:pt x="59" y="66"/>
                    <a:pt x="56" y="63"/>
                    <a:pt x="53" y="59"/>
                  </a:cubicBezTo>
                  <a:cubicBezTo>
                    <a:pt x="53" y="60"/>
                    <a:pt x="53" y="60"/>
                    <a:pt x="53" y="60"/>
                  </a:cubicBezTo>
                  <a:cubicBezTo>
                    <a:pt x="46" y="67"/>
                    <a:pt x="24" y="67"/>
                    <a:pt x="17" y="60"/>
                  </a:cubicBezTo>
                  <a:cubicBezTo>
                    <a:pt x="17" y="59"/>
                    <a:pt x="17" y="59"/>
                    <a:pt x="17" y="59"/>
                  </a:cubicBezTo>
                  <a:close/>
                  <a:moveTo>
                    <a:pt x="8" y="0"/>
                  </a:moveTo>
                  <a:cubicBezTo>
                    <a:pt x="8" y="0"/>
                    <a:pt x="7" y="7"/>
                    <a:pt x="9" y="15"/>
                  </a:cubicBezTo>
                  <a:cubicBezTo>
                    <a:pt x="7" y="14"/>
                    <a:pt x="4" y="14"/>
                    <a:pt x="3" y="12"/>
                  </a:cubicBezTo>
                  <a:cubicBezTo>
                    <a:pt x="3" y="11"/>
                    <a:pt x="3" y="10"/>
                    <a:pt x="2" y="8"/>
                  </a:cubicBezTo>
                  <a:cubicBezTo>
                    <a:pt x="2" y="8"/>
                    <a:pt x="2" y="7"/>
                    <a:pt x="1" y="8"/>
                  </a:cubicBezTo>
                  <a:cubicBezTo>
                    <a:pt x="0" y="9"/>
                    <a:pt x="0" y="9"/>
                    <a:pt x="0" y="9"/>
                  </a:cubicBezTo>
                  <a:cubicBezTo>
                    <a:pt x="0" y="9"/>
                    <a:pt x="0" y="9"/>
                    <a:pt x="0" y="9"/>
                  </a:cubicBezTo>
                  <a:cubicBezTo>
                    <a:pt x="0" y="16"/>
                    <a:pt x="1" y="22"/>
                    <a:pt x="4" y="29"/>
                  </a:cubicBezTo>
                  <a:cubicBezTo>
                    <a:pt x="4" y="30"/>
                    <a:pt x="4" y="30"/>
                    <a:pt x="4" y="30"/>
                  </a:cubicBezTo>
                  <a:cubicBezTo>
                    <a:pt x="6" y="31"/>
                    <a:pt x="6" y="31"/>
                    <a:pt x="6" y="31"/>
                  </a:cubicBezTo>
                  <a:cubicBezTo>
                    <a:pt x="6" y="31"/>
                    <a:pt x="6" y="32"/>
                    <a:pt x="7" y="32"/>
                  </a:cubicBezTo>
                  <a:cubicBezTo>
                    <a:pt x="7" y="34"/>
                    <a:pt x="7" y="34"/>
                    <a:pt x="7" y="34"/>
                  </a:cubicBezTo>
                  <a:cubicBezTo>
                    <a:pt x="9" y="40"/>
                    <a:pt x="13" y="46"/>
                    <a:pt x="17" y="51"/>
                  </a:cubicBezTo>
                  <a:cubicBezTo>
                    <a:pt x="19" y="54"/>
                    <a:pt x="23" y="56"/>
                    <a:pt x="27" y="57"/>
                  </a:cubicBezTo>
                  <a:cubicBezTo>
                    <a:pt x="31" y="59"/>
                    <a:pt x="39" y="59"/>
                    <a:pt x="43" y="57"/>
                  </a:cubicBezTo>
                  <a:cubicBezTo>
                    <a:pt x="47" y="56"/>
                    <a:pt x="51" y="54"/>
                    <a:pt x="53" y="51"/>
                  </a:cubicBezTo>
                  <a:cubicBezTo>
                    <a:pt x="57" y="46"/>
                    <a:pt x="61" y="40"/>
                    <a:pt x="63" y="34"/>
                  </a:cubicBezTo>
                  <a:cubicBezTo>
                    <a:pt x="63" y="32"/>
                    <a:pt x="63" y="32"/>
                    <a:pt x="63" y="32"/>
                  </a:cubicBezTo>
                  <a:cubicBezTo>
                    <a:pt x="63" y="32"/>
                    <a:pt x="64" y="31"/>
                    <a:pt x="64" y="31"/>
                  </a:cubicBezTo>
                  <a:cubicBezTo>
                    <a:pt x="65" y="30"/>
                    <a:pt x="65" y="30"/>
                    <a:pt x="65" y="30"/>
                  </a:cubicBezTo>
                  <a:cubicBezTo>
                    <a:pt x="66" y="30"/>
                    <a:pt x="66" y="30"/>
                    <a:pt x="66" y="29"/>
                  </a:cubicBezTo>
                  <a:cubicBezTo>
                    <a:pt x="69" y="22"/>
                    <a:pt x="70" y="16"/>
                    <a:pt x="70" y="9"/>
                  </a:cubicBezTo>
                  <a:cubicBezTo>
                    <a:pt x="70" y="9"/>
                    <a:pt x="69" y="9"/>
                    <a:pt x="69" y="9"/>
                  </a:cubicBezTo>
                  <a:cubicBezTo>
                    <a:pt x="68" y="8"/>
                    <a:pt x="68" y="8"/>
                    <a:pt x="68" y="8"/>
                  </a:cubicBezTo>
                  <a:cubicBezTo>
                    <a:pt x="68" y="7"/>
                    <a:pt x="68" y="8"/>
                    <a:pt x="67" y="8"/>
                  </a:cubicBezTo>
                  <a:cubicBezTo>
                    <a:pt x="67" y="10"/>
                    <a:pt x="67" y="11"/>
                    <a:pt x="66" y="12"/>
                  </a:cubicBezTo>
                  <a:cubicBezTo>
                    <a:pt x="66" y="14"/>
                    <a:pt x="63" y="14"/>
                    <a:pt x="61" y="15"/>
                  </a:cubicBezTo>
                  <a:cubicBezTo>
                    <a:pt x="62" y="7"/>
                    <a:pt x="62" y="0"/>
                    <a:pt x="61" y="0"/>
                  </a:cubicBezTo>
                  <a:cubicBezTo>
                    <a:pt x="42" y="6"/>
                    <a:pt x="28" y="6"/>
                    <a:pt x="8" y="0"/>
                  </a:cubicBezTo>
                  <a:close/>
                </a:path>
              </a:pathLst>
            </a:custGeom>
            <a:grpFill/>
            <a:ln>
              <a:noFill/>
            </a:ln>
          </p:spPr>
          <p:txBody>
            <a:bodyPr vert="horz" wrap="square" lIns="62328" tIns="31164" rIns="62328" bIns="31164" numCol="1" anchor="t" anchorCtr="0" compatLnSpc="1">
              <a:prstTxWarp prst="textNoShape">
                <a:avLst/>
              </a:prstTxWarp>
            </a:bodyPr>
            <a:lstStyle/>
            <a:p>
              <a:endParaRPr lang="en-US" sz="929"/>
            </a:p>
          </p:txBody>
        </p:sp>
        <p:sp>
          <p:nvSpPr>
            <p:cNvPr id="90" name="Freeform 7">
              <a:extLst>
                <a:ext uri="{FF2B5EF4-FFF2-40B4-BE49-F238E27FC236}">
                  <a16:creationId xmlns:a16="http://schemas.microsoft.com/office/drawing/2014/main" id="{9F09AA0C-DAD0-868A-184F-BEB4A195BD54}"/>
                </a:ext>
              </a:extLst>
            </p:cNvPr>
            <p:cNvSpPr>
              <a:spLocks/>
            </p:cNvSpPr>
            <p:nvPr/>
          </p:nvSpPr>
          <p:spPr bwMode="auto">
            <a:xfrm>
              <a:off x="577778" y="2002296"/>
              <a:ext cx="105032" cy="157237"/>
            </a:xfrm>
            <a:custGeom>
              <a:avLst/>
              <a:gdLst>
                <a:gd name="T0" fmla="*/ 84 w 142"/>
                <a:gd name="T1" fmla="*/ 212 h 212"/>
                <a:gd name="T2" fmla="*/ 0 w 142"/>
                <a:gd name="T3" fmla="*/ 174 h 212"/>
                <a:gd name="T4" fmla="*/ 4 w 142"/>
                <a:gd name="T5" fmla="*/ 145 h 212"/>
                <a:gd name="T6" fmla="*/ 20 w 142"/>
                <a:gd name="T7" fmla="*/ 122 h 212"/>
                <a:gd name="T8" fmla="*/ 61 w 142"/>
                <a:gd name="T9" fmla="*/ 96 h 212"/>
                <a:gd name="T10" fmla="*/ 50 w 142"/>
                <a:gd name="T11" fmla="*/ 77 h 212"/>
                <a:gd name="T12" fmla="*/ 47 w 142"/>
                <a:gd name="T13" fmla="*/ 75 h 212"/>
                <a:gd name="T14" fmla="*/ 43 w 142"/>
                <a:gd name="T15" fmla="*/ 46 h 212"/>
                <a:gd name="T16" fmla="*/ 45 w 142"/>
                <a:gd name="T17" fmla="*/ 45 h 212"/>
                <a:gd name="T18" fmla="*/ 45 w 142"/>
                <a:gd name="T19" fmla="*/ 36 h 212"/>
                <a:gd name="T20" fmla="*/ 59 w 142"/>
                <a:gd name="T21" fmla="*/ 8 h 212"/>
                <a:gd name="T22" fmla="*/ 84 w 142"/>
                <a:gd name="T23" fmla="*/ 0 h 212"/>
                <a:gd name="T24" fmla="*/ 109 w 142"/>
                <a:gd name="T25" fmla="*/ 8 h 212"/>
                <a:gd name="T26" fmla="*/ 123 w 142"/>
                <a:gd name="T27" fmla="*/ 36 h 212"/>
                <a:gd name="T28" fmla="*/ 123 w 142"/>
                <a:gd name="T29" fmla="*/ 45 h 212"/>
                <a:gd name="T30" fmla="*/ 125 w 142"/>
                <a:gd name="T31" fmla="*/ 46 h 212"/>
                <a:gd name="T32" fmla="*/ 120 w 142"/>
                <a:gd name="T33" fmla="*/ 75 h 212"/>
                <a:gd name="T34" fmla="*/ 118 w 142"/>
                <a:gd name="T35" fmla="*/ 77 h 212"/>
                <a:gd name="T36" fmla="*/ 107 w 142"/>
                <a:gd name="T37" fmla="*/ 96 h 212"/>
                <a:gd name="T38" fmla="*/ 142 w 142"/>
                <a:gd name="T39" fmla="*/ 119 h 212"/>
                <a:gd name="T40" fmla="*/ 117 w 142"/>
                <a:gd name="T41" fmla="*/ 132 h 212"/>
                <a:gd name="T42" fmla="*/ 89 w 142"/>
                <a:gd name="T43" fmla="*/ 172 h 212"/>
                <a:gd name="T44" fmla="*/ 84 w 142"/>
                <a:gd name="T45"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212">
                  <a:moveTo>
                    <a:pt x="84" y="212"/>
                  </a:moveTo>
                  <a:cubicBezTo>
                    <a:pt x="42" y="212"/>
                    <a:pt x="1" y="199"/>
                    <a:pt x="0" y="174"/>
                  </a:cubicBezTo>
                  <a:cubicBezTo>
                    <a:pt x="0" y="165"/>
                    <a:pt x="1" y="158"/>
                    <a:pt x="4" y="145"/>
                  </a:cubicBezTo>
                  <a:cubicBezTo>
                    <a:pt x="6" y="134"/>
                    <a:pt x="11" y="126"/>
                    <a:pt x="20" y="122"/>
                  </a:cubicBezTo>
                  <a:cubicBezTo>
                    <a:pt x="28" y="117"/>
                    <a:pt x="57" y="103"/>
                    <a:pt x="61" y="96"/>
                  </a:cubicBezTo>
                  <a:cubicBezTo>
                    <a:pt x="56" y="91"/>
                    <a:pt x="52" y="83"/>
                    <a:pt x="50" y="77"/>
                  </a:cubicBezTo>
                  <a:cubicBezTo>
                    <a:pt x="47" y="75"/>
                    <a:pt x="47" y="75"/>
                    <a:pt x="47" y="75"/>
                  </a:cubicBezTo>
                  <a:cubicBezTo>
                    <a:pt x="44" y="65"/>
                    <a:pt x="42" y="57"/>
                    <a:pt x="43" y="46"/>
                  </a:cubicBezTo>
                  <a:cubicBezTo>
                    <a:pt x="45" y="45"/>
                    <a:pt x="45" y="45"/>
                    <a:pt x="45" y="45"/>
                  </a:cubicBezTo>
                  <a:cubicBezTo>
                    <a:pt x="44" y="42"/>
                    <a:pt x="44" y="39"/>
                    <a:pt x="45" y="36"/>
                  </a:cubicBezTo>
                  <a:cubicBezTo>
                    <a:pt x="45" y="23"/>
                    <a:pt x="48" y="15"/>
                    <a:pt x="59" y="8"/>
                  </a:cubicBezTo>
                  <a:cubicBezTo>
                    <a:pt x="67" y="2"/>
                    <a:pt x="74" y="0"/>
                    <a:pt x="84" y="0"/>
                  </a:cubicBezTo>
                  <a:cubicBezTo>
                    <a:pt x="93" y="0"/>
                    <a:pt x="101" y="2"/>
                    <a:pt x="109" y="8"/>
                  </a:cubicBezTo>
                  <a:cubicBezTo>
                    <a:pt x="120" y="15"/>
                    <a:pt x="123" y="23"/>
                    <a:pt x="123" y="36"/>
                  </a:cubicBezTo>
                  <a:cubicBezTo>
                    <a:pt x="123" y="39"/>
                    <a:pt x="123" y="42"/>
                    <a:pt x="123" y="45"/>
                  </a:cubicBezTo>
                  <a:cubicBezTo>
                    <a:pt x="125" y="46"/>
                    <a:pt x="125" y="46"/>
                    <a:pt x="125" y="46"/>
                  </a:cubicBezTo>
                  <a:cubicBezTo>
                    <a:pt x="126" y="57"/>
                    <a:pt x="124" y="65"/>
                    <a:pt x="120" y="75"/>
                  </a:cubicBezTo>
                  <a:cubicBezTo>
                    <a:pt x="118" y="77"/>
                    <a:pt x="118" y="77"/>
                    <a:pt x="118" y="77"/>
                  </a:cubicBezTo>
                  <a:cubicBezTo>
                    <a:pt x="116" y="83"/>
                    <a:pt x="112" y="91"/>
                    <a:pt x="107" y="96"/>
                  </a:cubicBezTo>
                  <a:cubicBezTo>
                    <a:pt x="110" y="101"/>
                    <a:pt x="131" y="112"/>
                    <a:pt x="142" y="119"/>
                  </a:cubicBezTo>
                  <a:cubicBezTo>
                    <a:pt x="134" y="123"/>
                    <a:pt x="125" y="128"/>
                    <a:pt x="117" y="132"/>
                  </a:cubicBezTo>
                  <a:cubicBezTo>
                    <a:pt x="101" y="141"/>
                    <a:pt x="94" y="155"/>
                    <a:pt x="89" y="172"/>
                  </a:cubicBezTo>
                  <a:cubicBezTo>
                    <a:pt x="86" y="186"/>
                    <a:pt x="85" y="198"/>
                    <a:pt x="84" y="212"/>
                  </a:cubicBezTo>
                  <a:close/>
                </a:path>
              </a:pathLst>
            </a:custGeom>
            <a:grpFill/>
            <a:ln>
              <a:noFill/>
            </a:ln>
          </p:spPr>
          <p:txBody>
            <a:bodyPr vert="horz" wrap="square" lIns="62328" tIns="31164" rIns="62328" bIns="31164" numCol="1" anchor="t" anchorCtr="0" compatLnSpc="1">
              <a:prstTxWarp prst="textNoShape">
                <a:avLst/>
              </a:prstTxWarp>
            </a:bodyPr>
            <a:lstStyle/>
            <a:p>
              <a:endParaRPr lang="en-US" sz="929"/>
            </a:p>
          </p:txBody>
        </p:sp>
        <p:sp>
          <p:nvSpPr>
            <p:cNvPr id="91" name="Freeform 8">
              <a:extLst>
                <a:ext uri="{FF2B5EF4-FFF2-40B4-BE49-F238E27FC236}">
                  <a16:creationId xmlns:a16="http://schemas.microsoft.com/office/drawing/2014/main" id="{C1921350-2874-447F-B866-9F72B755F143}"/>
                </a:ext>
              </a:extLst>
            </p:cNvPr>
            <p:cNvSpPr>
              <a:spLocks noEditPoints="1"/>
            </p:cNvSpPr>
            <p:nvPr/>
          </p:nvSpPr>
          <p:spPr bwMode="auto">
            <a:xfrm>
              <a:off x="613823" y="2032748"/>
              <a:ext cx="51896" cy="103167"/>
            </a:xfrm>
            <a:custGeom>
              <a:avLst/>
              <a:gdLst>
                <a:gd name="T0" fmla="*/ 17 w 70"/>
                <a:gd name="T1" fmla="*/ 59 h 139"/>
                <a:gd name="T2" fmla="*/ 6 w 70"/>
                <a:gd name="T3" fmla="*/ 68 h 139"/>
                <a:gd name="T4" fmla="*/ 25 w 70"/>
                <a:gd name="T5" fmla="*/ 139 h 139"/>
                <a:gd name="T6" fmla="*/ 29 w 70"/>
                <a:gd name="T7" fmla="*/ 84 h 139"/>
                <a:gd name="T8" fmla="*/ 29 w 70"/>
                <a:gd name="T9" fmla="*/ 82 h 139"/>
                <a:gd name="T10" fmla="*/ 27 w 70"/>
                <a:gd name="T11" fmla="*/ 80 h 139"/>
                <a:gd name="T12" fmla="*/ 26 w 70"/>
                <a:gd name="T13" fmla="*/ 78 h 139"/>
                <a:gd name="T14" fmla="*/ 29 w 70"/>
                <a:gd name="T15" fmla="*/ 69 h 139"/>
                <a:gd name="T16" fmla="*/ 35 w 70"/>
                <a:gd name="T17" fmla="*/ 70 h 139"/>
                <a:gd name="T18" fmla="*/ 41 w 70"/>
                <a:gd name="T19" fmla="*/ 69 h 139"/>
                <a:gd name="T20" fmla="*/ 44 w 70"/>
                <a:gd name="T21" fmla="*/ 78 h 139"/>
                <a:gd name="T22" fmla="*/ 43 w 70"/>
                <a:gd name="T23" fmla="*/ 80 h 139"/>
                <a:gd name="T24" fmla="*/ 41 w 70"/>
                <a:gd name="T25" fmla="*/ 82 h 139"/>
                <a:gd name="T26" fmla="*/ 41 w 70"/>
                <a:gd name="T27" fmla="*/ 84 h 139"/>
                <a:gd name="T28" fmla="*/ 44 w 70"/>
                <a:gd name="T29" fmla="*/ 120 h 139"/>
                <a:gd name="T30" fmla="*/ 58 w 70"/>
                <a:gd name="T31" fmla="*/ 98 h 139"/>
                <a:gd name="T32" fmla="*/ 62 w 70"/>
                <a:gd name="T33" fmla="*/ 72 h 139"/>
                <a:gd name="T34" fmla="*/ 63 w 70"/>
                <a:gd name="T35" fmla="*/ 68 h 139"/>
                <a:gd name="T36" fmla="*/ 53 w 70"/>
                <a:gd name="T37" fmla="*/ 59 h 139"/>
                <a:gd name="T38" fmla="*/ 53 w 70"/>
                <a:gd name="T39" fmla="*/ 60 h 139"/>
                <a:gd name="T40" fmla="*/ 17 w 70"/>
                <a:gd name="T41" fmla="*/ 60 h 139"/>
                <a:gd name="T42" fmla="*/ 17 w 70"/>
                <a:gd name="T43" fmla="*/ 59 h 139"/>
                <a:gd name="T44" fmla="*/ 8 w 70"/>
                <a:gd name="T45" fmla="*/ 0 h 139"/>
                <a:gd name="T46" fmla="*/ 9 w 70"/>
                <a:gd name="T47" fmla="*/ 15 h 139"/>
                <a:gd name="T48" fmla="*/ 3 w 70"/>
                <a:gd name="T49" fmla="*/ 12 h 139"/>
                <a:gd name="T50" fmla="*/ 2 w 70"/>
                <a:gd name="T51" fmla="*/ 8 h 139"/>
                <a:gd name="T52" fmla="*/ 1 w 70"/>
                <a:gd name="T53" fmla="*/ 8 h 139"/>
                <a:gd name="T54" fmla="*/ 1 w 70"/>
                <a:gd name="T55" fmla="*/ 9 h 139"/>
                <a:gd name="T56" fmla="*/ 0 w 70"/>
                <a:gd name="T57" fmla="*/ 9 h 139"/>
                <a:gd name="T58" fmla="*/ 4 w 70"/>
                <a:gd name="T59" fmla="*/ 29 h 139"/>
                <a:gd name="T60" fmla="*/ 4 w 70"/>
                <a:gd name="T61" fmla="*/ 30 h 139"/>
                <a:gd name="T62" fmla="*/ 6 w 70"/>
                <a:gd name="T63" fmla="*/ 31 h 139"/>
                <a:gd name="T64" fmla="*/ 7 w 70"/>
                <a:gd name="T65" fmla="*/ 32 h 139"/>
                <a:gd name="T66" fmla="*/ 7 w 70"/>
                <a:gd name="T67" fmla="*/ 34 h 139"/>
                <a:gd name="T68" fmla="*/ 17 w 70"/>
                <a:gd name="T69" fmla="*/ 51 h 139"/>
                <a:gd name="T70" fmla="*/ 27 w 70"/>
                <a:gd name="T71" fmla="*/ 57 h 139"/>
                <a:gd name="T72" fmla="*/ 43 w 70"/>
                <a:gd name="T73" fmla="*/ 57 h 139"/>
                <a:gd name="T74" fmla="*/ 53 w 70"/>
                <a:gd name="T75" fmla="*/ 51 h 139"/>
                <a:gd name="T76" fmla="*/ 63 w 70"/>
                <a:gd name="T77" fmla="*/ 34 h 139"/>
                <a:gd name="T78" fmla="*/ 63 w 70"/>
                <a:gd name="T79" fmla="*/ 32 h 139"/>
                <a:gd name="T80" fmla="*/ 64 w 70"/>
                <a:gd name="T81" fmla="*/ 31 h 139"/>
                <a:gd name="T82" fmla="*/ 65 w 70"/>
                <a:gd name="T83" fmla="*/ 30 h 139"/>
                <a:gd name="T84" fmla="*/ 66 w 70"/>
                <a:gd name="T85" fmla="*/ 29 h 139"/>
                <a:gd name="T86" fmla="*/ 70 w 70"/>
                <a:gd name="T87" fmla="*/ 9 h 139"/>
                <a:gd name="T88" fmla="*/ 69 w 70"/>
                <a:gd name="T89" fmla="*/ 9 h 139"/>
                <a:gd name="T90" fmla="*/ 68 w 70"/>
                <a:gd name="T91" fmla="*/ 8 h 139"/>
                <a:gd name="T92" fmla="*/ 67 w 70"/>
                <a:gd name="T93" fmla="*/ 8 h 139"/>
                <a:gd name="T94" fmla="*/ 66 w 70"/>
                <a:gd name="T95" fmla="*/ 12 h 139"/>
                <a:gd name="T96" fmla="*/ 61 w 70"/>
                <a:gd name="T97" fmla="*/ 15 h 139"/>
                <a:gd name="T98" fmla="*/ 61 w 70"/>
                <a:gd name="T99" fmla="*/ 0 h 139"/>
                <a:gd name="T100" fmla="*/ 8 w 70"/>
                <a:gd name="T10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 h="139">
                  <a:moveTo>
                    <a:pt x="17" y="59"/>
                  </a:moveTo>
                  <a:cubicBezTo>
                    <a:pt x="14" y="63"/>
                    <a:pt x="10" y="66"/>
                    <a:pt x="6" y="68"/>
                  </a:cubicBezTo>
                  <a:cubicBezTo>
                    <a:pt x="9" y="91"/>
                    <a:pt x="15" y="125"/>
                    <a:pt x="25" y="139"/>
                  </a:cubicBezTo>
                  <a:cubicBezTo>
                    <a:pt x="26" y="116"/>
                    <a:pt x="27" y="93"/>
                    <a:pt x="29" y="84"/>
                  </a:cubicBezTo>
                  <a:cubicBezTo>
                    <a:pt x="30" y="83"/>
                    <a:pt x="30" y="82"/>
                    <a:pt x="29" y="82"/>
                  </a:cubicBezTo>
                  <a:cubicBezTo>
                    <a:pt x="29" y="81"/>
                    <a:pt x="27" y="80"/>
                    <a:pt x="27" y="80"/>
                  </a:cubicBezTo>
                  <a:cubicBezTo>
                    <a:pt x="26" y="79"/>
                    <a:pt x="26" y="79"/>
                    <a:pt x="26" y="78"/>
                  </a:cubicBezTo>
                  <a:cubicBezTo>
                    <a:pt x="26" y="76"/>
                    <a:pt x="27" y="69"/>
                    <a:pt x="29" y="69"/>
                  </a:cubicBezTo>
                  <a:cubicBezTo>
                    <a:pt x="31" y="69"/>
                    <a:pt x="33" y="70"/>
                    <a:pt x="35" y="70"/>
                  </a:cubicBezTo>
                  <a:cubicBezTo>
                    <a:pt x="37" y="70"/>
                    <a:pt x="39" y="69"/>
                    <a:pt x="41" y="69"/>
                  </a:cubicBezTo>
                  <a:cubicBezTo>
                    <a:pt x="43" y="69"/>
                    <a:pt x="44" y="76"/>
                    <a:pt x="44" y="78"/>
                  </a:cubicBezTo>
                  <a:cubicBezTo>
                    <a:pt x="44" y="79"/>
                    <a:pt x="44" y="79"/>
                    <a:pt x="43" y="80"/>
                  </a:cubicBezTo>
                  <a:cubicBezTo>
                    <a:pt x="42" y="80"/>
                    <a:pt x="41" y="81"/>
                    <a:pt x="41" y="82"/>
                  </a:cubicBezTo>
                  <a:cubicBezTo>
                    <a:pt x="40" y="82"/>
                    <a:pt x="40" y="83"/>
                    <a:pt x="41" y="84"/>
                  </a:cubicBezTo>
                  <a:cubicBezTo>
                    <a:pt x="42" y="91"/>
                    <a:pt x="43" y="104"/>
                    <a:pt x="44" y="120"/>
                  </a:cubicBezTo>
                  <a:cubicBezTo>
                    <a:pt x="47" y="111"/>
                    <a:pt x="52" y="104"/>
                    <a:pt x="58" y="98"/>
                  </a:cubicBezTo>
                  <a:cubicBezTo>
                    <a:pt x="60" y="89"/>
                    <a:pt x="61" y="81"/>
                    <a:pt x="62" y="72"/>
                  </a:cubicBezTo>
                  <a:cubicBezTo>
                    <a:pt x="63" y="71"/>
                    <a:pt x="63" y="69"/>
                    <a:pt x="63" y="68"/>
                  </a:cubicBezTo>
                  <a:cubicBezTo>
                    <a:pt x="59" y="66"/>
                    <a:pt x="56" y="63"/>
                    <a:pt x="53" y="59"/>
                  </a:cubicBezTo>
                  <a:cubicBezTo>
                    <a:pt x="53" y="60"/>
                    <a:pt x="53" y="60"/>
                    <a:pt x="53" y="60"/>
                  </a:cubicBezTo>
                  <a:cubicBezTo>
                    <a:pt x="46" y="67"/>
                    <a:pt x="24" y="67"/>
                    <a:pt x="17" y="60"/>
                  </a:cubicBezTo>
                  <a:cubicBezTo>
                    <a:pt x="17" y="59"/>
                    <a:pt x="17" y="59"/>
                    <a:pt x="17" y="59"/>
                  </a:cubicBezTo>
                  <a:close/>
                  <a:moveTo>
                    <a:pt x="8" y="0"/>
                  </a:moveTo>
                  <a:cubicBezTo>
                    <a:pt x="8" y="0"/>
                    <a:pt x="7" y="7"/>
                    <a:pt x="9" y="15"/>
                  </a:cubicBezTo>
                  <a:cubicBezTo>
                    <a:pt x="7" y="14"/>
                    <a:pt x="4" y="14"/>
                    <a:pt x="3" y="12"/>
                  </a:cubicBezTo>
                  <a:cubicBezTo>
                    <a:pt x="3" y="11"/>
                    <a:pt x="3" y="10"/>
                    <a:pt x="2" y="8"/>
                  </a:cubicBezTo>
                  <a:cubicBezTo>
                    <a:pt x="2" y="8"/>
                    <a:pt x="2" y="7"/>
                    <a:pt x="1" y="8"/>
                  </a:cubicBezTo>
                  <a:cubicBezTo>
                    <a:pt x="1" y="9"/>
                    <a:pt x="1" y="9"/>
                    <a:pt x="1" y="9"/>
                  </a:cubicBezTo>
                  <a:cubicBezTo>
                    <a:pt x="0" y="9"/>
                    <a:pt x="0" y="9"/>
                    <a:pt x="0" y="9"/>
                  </a:cubicBezTo>
                  <a:cubicBezTo>
                    <a:pt x="0" y="16"/>
                    <a:pt x="1" y="22"/>
                    <a:pt x="4" y="29"/>
                  </a:cubicBezTo>
                  <a:cubicBezTo>
                    <a:pt x="4" y="30"/>
                    <a:pt x="4" y="30"/>
                    <a:pt x="4" y="30"/>
                  </a:cubicBezTo>
                  <a:cubicBezTo>
                    <a:pt x="6" y="31"/>
                    <a:pt x="6" y="31"/>
                    <a:pt x="6" y="31"/>
                  </a:cubicBezTo>
                  <a:cubicBezTo>
                    <a:pt x="6" y="31"/>
                    <a:pt x="6" y="32"/>
                    <a:pt x="7" y="32"/>
                  </a:cubicBezTo>
                  <a:cubicBezTo>
                    <a:pt x="7" y="34"/>
                    <a:pt x="7" y="34"/>
                    <a:pt x="7" y="34"/>
                  </a:cubicBezTo>
                  <a:cubicBezTo>
                    <a:pt x="9" y="40"/>
                    <a:pt x="13" y="46"/>
                    <a:pt x="17" y="51"/>
                  </a:cubicBezTo>
                  <a:cubicBezTo>
                    <a:pt x="19" y="54"/>
                    <a:pt x="23" y="56"/>
                    <a:pt x="27" y="57"/>
                  </a:cubicBezTo>
                  <a:cubicBezTo>
                    <a:pt x="31" y="59"/>
                    <a:pt x="39" y="59"/>
                    <a:pt x="43" y="57"/>
                  </a:cubicBezTo>
                  <a:cubicBezTo>
                    <a:pt x="47" y="56"/>
                    <a:pt x="51" y="54"/>
                    <a:pt x="53" y="51"/>
                  </a:cubicBezTo>
                  <a:cubicBezTo>
                    <a:pt x="57" y="46"/>
                    <a:pt x="61" y="40"/>
                    <a:pt x="63" y="34"/>
                  </a:cubicBezTo>
                  <a:cubicBezTo>
                    <a:pt x="63" y="32"/>
                    <a:pt x="63" y="32"/>
                    <a:pt x="63" y="32"/>
                  </a:cubicBezTo>
                  <a:cubicBezTo>
                    <a:pt x="63" y="32"/>
                    <a:pt x="64" y="31"/>
                    <a:pt x="64" y="31"/>
                  </a:cubicBezTo>
                  <a:cubicBezTo>
                    <a:pt x="65" y="30"/>
                    <a:pt x="65" y="30"/>
                    <a:pt x="65" y="30"/>
                  </a:cubicBezTo>
                  <a:cubicBezTo>
                    <a:pt x="66" y="30"/>
                    <a:pt x="66" y="30"/>
                    <a:pt x="66" y="29"/>
                  </a:cubicBezTo>
                  <a:cubicBezTo>
                    <a:pt x="69" y="22"/>
                    <a:pt x="70" y="16"/>
                    <a:pt x="70" y="9"/>
                  </a:cubicBezTo>
                  <a:cubicBezTo>
                    <a:pt x="70" y="9"/>
                    <a:pt x="70" y="9"/>
                    <a:pt x="69" y="9"/>
                  </a:cubicBezTo>
                  <a:cubicBezTo>
                    <a:pt x="68" y="8"/>
                    <a:pt x="68" y="8"/>
                    <a:pt x="68" y="8"/>
                  </a:cubicBezTo>
                  <a:cubicBezTo>
                    <a:pt x="68" y="7"/>
                    <a:pt x="68" y="8"/>
                    <a:pt x="67" y="8"/>
                  </a:cubicBezTo>
                  <a:cubicBezTo>
                    <a:pt x="67" y="10"/>
                    <a:pt x="67" y="11"/>
                    <a:pt x="66" y="12"/>
                  </a:cubicBezTo>
                  <a:cubicBezTo>
                    <a:pt x="66" y="14"/>
                    <a:pt x="63" y="14"/>
                    <a:pt x="61" y="15"/>
                  </a:cubicBezTo>
                  <a:cubicBezTo>
                    <a:pt x="63" y="7"/>
                    <a:pt x="62" y="0"/>
                    <a:pt x="61" y="0"/>
                  </a:cubicBezTo>
                  <a:cubicBezTo>
                    <a:pt x="42" y="6"/>
                    <a:pt x="28" y="6"/>
                    <a:pt x="8" y="0"/>
                  </a:cubicBezTo>
                  <a:close/>
                </a:path>
              </a:pathLst>
            </a:custGeom>
            <a:grpFill/>
            <a:ln>
              <a:noFill/>
            </a:ln>
          </p:spPr>
          <p:txBody>
            <a:bodyPr vert="horz" wrap="square" lIns="62328" tIns="31164" rIns="62328" bIns="31164" numCol="1" anchor="t" anchorCtr="0" compatLnSpc="1">
              <a:prstTxWarp prst="textNoShape">
                <a:avLst/>
              </a:prstTxWarp>
            </a:bodyPr>
            <a:lstStyle/>
            <a:p>
              <a:endParaRPr lang="en-US" sz="929"/>
            </a:p>
          </p:txBody>
        </p:sp>
        <p:sp>
          <p:nvSpPr>
            <p:cNvPr id="92" name="Freeform 9">
              <a:extLst>
                <a:ext uri="{FF2B5EF4-FFF2-40B4-BE49-F238E27FC236}">
                  <a16:creationId xmlns:a16="http://schemas.microsoft.com/office/drawing/2014/main" id="{72B25EF6-F2D3-5C58-5984-25C84C895131}"/>
                </a:ext>
              </a:extLst>
            </p:cNvPr>
            <p:cNvSpPr>
              <a:spLocks/>
            </p:cNvSpPr>
            <p:nvPr/>
          </p:nvSpPr>
          <p:spPr bwMode="auto">
            <a:xfrm>
              <a:off x="648007" y="1980851"/>
              <a:ext cx="173708" cy="221251"/>
            </a:xfrm>
            <a:custGeom>
              <a:avLst/>
              <a:gdLst>
                <a:gd name="T0" fmla="*/ 117 w 235"/>
                <a:gd name="T1" fmla="*/ 298 h 298"/>
                <a:gd name="T2" fmla="*/ 0 w 235"/>
                <a:gd name="T3" fmla="*/ 244 h 298"/>
                <a:gd name="T4" fmla="*/ 5 w 235"/>
                <a:gd name="T5" fmla="*/ 204 h 298"/>
                <a:gd name="T6" fmla="*/ 27 w 235"/>
                <a:gd name="T7" fmla="*/ 171 h 298"/>
                <a:gd name="T8" fmla="*/ 85 w 235"/>
                <a:gd name="T9" fmla="*/ 135 h 298"/>
                <a:gd name="T10" fmla="*/ 69 w 235"/>
                <a:gd name="T11" fmla="*/ 107 h 298"/>
                <a:gd name="T12" fmla="*/ 66 w 235"/>
                <a:gd name="T13" fmla="*/ 105 h 298"/>
                <a:gd name="T14" fmla="*/ 60 w 235"/>
                <a:gd name="T15" fmla="*/ 65 h 298"/>
                <a:gd name="T16" fmla="*/ 62 w 235"/>
                <a:gd name="T17" fmla="*/ 63 h 298"/>
                <a:gd name="T18" fmla="*/ 62 w 235"/>
                <a:gd name="T19" fmla="*/ 50 h 298"/>
                <a:gd name="T20" fmla="*/ 82 w 235"/>
                <a:gd name="T21" fmla="*/ 10 h 298"/>
                <a:gd name="T22" fmla="*/ 117 w 235"/>
                <a:gd name="T23" fmla="*/ 0 h 298"/>
                <a:gd name="T24" fmla="*/ 153 w 235"/>
                <a:gd name="T25" fmla="*/ 10 h 298"/>
                <a:gd name="T26" fmla="*/ 173 w 235"/>
                <a:gd name="T27" fmla="*/ 50 h 298"/>
                <a:gd name="T28" fmla="*/ 173 w 235"/>
                <a:gd name="T29" fmla="*/ 63 h 298"/>
                <a:gd name="T30" fmla="*/ 175 w 235"/>
                <a:gd name="T31" fmla="*/ 65 h 298"/>
                <a:gd name="T32" fmla="*/ 169 w 235"/>
                <a:gd name="T33" fmla="*/ 105 h 298"/>
                <a:gd name="T34" fmla="*/ 165 w 235"/>
                <a:gd name="T35" fmla="*/ 107 h 298"/>
                <a:gd name="T36" fmla="*/ 150 w 235"/>
                <a:gd name="T37" fmla="*/ 135 h 298"/>
                <a:gd name="T38" fmla="*/ 208 w 235"/>
                <a:gd name="T39" fmla="*/ 171 h 298"/>
                <a:gd name="T40" fmla="*/ 230 w 235"/>
                <a:gd name="T41" fmla="*/ 204 h 298"/>
                <a:gd name="T42" fmla="*/ 235 w 235"/>
                <a:gd name="T43" fmla="*/ 244 h 298"/>
                <a:gd name="T44" fmla="*/ 117 w 235"/>
                <a:gd name="T4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5" h="298">
                  <a:moveTo>
                    <a:pt x="117" y="298"/>
                  </a:moveTo>
                  <a:cubicBezTo>
                    <a:pt x="59" y="298"/>
                    <a:pt x="0" y="280"/>
                    <a:pt x="0" y="244"/>
                  </a:cubicBezTo>
                  <a:cubicBezTo>
                    <a:pt x="0" y="232"/>
                    <a:pt x="0" y="221"/>
                    <a:pt x="5" y="204"/>
                  </a:cubicBezTo>
                  <a:cubicBezTo>
                    <a:pt x="8" y="188"/>
                    <a:pt x="15" y="177"/>
                    <a:pt x="27" y="171"/>
                  </a:cubicBezTo>
                  <a:cubicBezTo>
                    <a:pt x="38" y="164"/>
                    <a:pt x="79" y="144"/>
                    <a:pt x="85" y="135"/>
                  </a:cubicBezTo>
                  <a:cubicBezTo>
                    <a:pt x="78" y="127"/>
                    <a:pt x="72" y="117"/>
                    <a:pt x="69" y="107"/>
                  </a:cubicBezTo>
                  <a:cubicBezTo>
                    <a:pt x="66" y="105"/>
                    <a:pt x="66" y="105"/>
                    <a:pt x="66" y="105"/>
                  </a:cubicBezTo>
                  <a:cubicBezTo>
                    <a:pt x="61" y="91"/>
                    <a:pt x="59" y="80"/>
                    <a:pt x="60" y="65"/>
                  </a:cubicBezTo>
                  <a:cubicBezTo>
                    <a:pt x="62" y="63"/>
                    <a:pt x="62" y="63"/>
                    <a:pt x="62" y="63"/>
                  </a:cubicBezTo>
                  <a:cubicBezTo>
                    <a:pt x="62" y="58"/>
                    <a:pt x="62" y="54"/>
                    <a:pt x="62" y="50"/>
                  </a:cubicBezTo>
                  <a:cubicBezTo>
                    <a:pt x="63" y="32"/>
                    <a:pt x="67" y="21"/>
                    <a:pt x="82" y="10"/>
                  </a:cubicBezTo>
                  <a:cubicBezTo>
                    <a:pt x="93" y="3"/>
                    <a:pt x="104" y="0"/>
                    <a:pt x="117" y="0"/>
                  </a:cubicBezTo>
                  <a:cubicBezTo>
                    <a:pt x="131" y="0"/>
                    <a:pt x="142" y="3"/>
                    <a:pt x="153" y="10"/>
                  </a:cubicBezTo>
                  <a:cubicBezTo>
                    <a:pt x="168" y="21"/>
                    <a:pt x="172" y="32"/>
                    <a:pt x="173" y="50"/>
                  </a:cubicBezTo>
                  <a:cubicBezTo>
                    <a:pt x="173" y="54"/>
                    <a:pt x="173" y="58"/>
                    <a:pt x="173" y="63"/>
                  </a:cubicBezTo>
                  <a:cubicBezTo>
                    <a:pt x="175" y="65"/>
                    <a:pt x="175" y="65"/>
                    <a:pt x="175" y="65"/>
                  </a:cubicBezTo>
                  <a:cubicBezTo>
                    <a:pt x="176" y="80"/>
                    <a:pt x="174" y="91"/>
                    <a:pt x="169" y="105"/>
                  </a:cubicBezTo>
                  <a:cubicBezTo>
                    <a:pt x="165" y="107"/>
                    <a:pt x="165" y="107"/>
                    <a:pt x="165" y="107"/>
                  </a:cubicBezTo>
                  <a:cubicBezTo>
                    <a:pt x="163" y="117"/>
                    <a:pt x="157" y="127"/>
                    <a:pt x="150" y="135"/>
                  </a:cubicBezTo>
                  <a:cubicBezTo>
                    <a:pt x="155" y="144"/>
                    <a:pt x="197" y="164"/>
                    <a:pt x="208" y="171"/>
                  </a:cubicBezTo>
                  <a:cubicBezTo>
                    <a:pt x="220" y="177"/>
                    <a:pt x="226" y="188"/>
                    <a:pt x="230" y="204"/>
                  </a:cubicBezTo>
                  <a:cubicBezTo>
                    <a:pt x="234" y="221"/>
                    <a:pt x="235" y="232"/>
                    <a:pt x="235" y="244"/>
                  </a:cubicBezTo>
                  <a:cubicBezTo>
                    <a:pt x="235" y="280"/>
                    <a:pt x="176" y="298"/>
                    <a:pt x="117" y="298"/>
                  </a:cubicBezTo>
                  <a:close/>
                </a:path>
              </a:pathLst>
            </a:custGeom>
            <a:grpFill/>
            <a:ln>
              <a:noFill/>
            </a:ln>
          </p:spPr>
          <p:txBody>
            <a:bodyPr vert="horz" wrap="square" lIns="62328" tIns="31164" rIns="62328" bIns="31164" numCol="1" anchor="t" anchorCtr="0" compatLnSpc="1">
              <a:prstTxWarp prst="textNoShape">
                <a:avLst/>
              </a:prstTxWarp>
            </a:bodyPr>
            <a:lstStyle/>
            <a:p>
              <a:endParaRPr lang="en-US" sz="929"/>
            </a:p>
          </p:txBody>
        </p:sp>
        <p:sp>
          <p:nvSpPr>
            <p:cNvPr id="93" name="Freeform 10">
              <a:extLst>
                <a:ext uri="{FF2B5EF4-FFF2-40B4-BE49-F238E27FC236}">
                  <a16:creationId xmlns:a16="http://schemas.microsoft.com/office/drawing/2014/main" id="{CFCDAFE1-633F-D90F-4EAE-662442F617FD}"/>
                </a:ext>
              </a:extLst>
            </p:cNvPr>
            <p:cNvSpPr>
              <a:spLocks noEditPoints="1"/>
            </p:cNvSpPr>
            <p:nvPr/>
          </p:nvSpPr>
          <p:spPr bwMode="auto">
            <a:xfrm>
              <a:off x="672245" y="2023114"/>
              <a:ext cx="124921" cy="169978"/>
            </a:xfrm>
            <a:custGeom>
              <a:avLst/>
              <a:gdLst>
                <a:gd name="T0" fmla="*/ 47 w 169"/>
                <a:gd name="T1" fmla="*/ 21 h 229"/>
                <a:gd name="T2" fmla="*/ 39 w 169"/>
                <a:gd name="T3" fmla="*/ 12 h 229"/>
                <a:gd name="T4" fmla="*/ 36 w 169"/>
                <a:gd name="T5" fmla="*/ 12 h 229"/>
                <a:gd name="T6" fmla="*/ 40 w 169"/>
                <a:gd name="T7" fmla="*/ 41 h 229"/>
                <a:gd name="T8" fmla="*/ 43 w 169"/>
                <a:gd name="T9" fmla="*/ 44 h 229"/>
                <a:gd name="T10" fmla="*/ 45 w 169"/>
                <a:gd name="T11" fmla="*/ 48 h 229"/>
                <a:gd name="T12" fmla="*/ 73 w 169"/>
                <a:gd name="T13" fmla="*/ 81 h 229"/>
                <a:gd name="T14" fmla="*/ 110 w 169"/>
                <a:gd name="T15" fmla="*/ 72 h 229"/>
                <a:gd name="T16" fmla="*/ 124 w 169"/>
                <a:gd name="T17" fmla="*/ 45 h 229"/>
                <a:gd name="T18" fmla="*/ 127 w 169"/>
                <a:gd name="T19" fmla="*/ 43 h 229"/>
                <a:gd name="T20" fmla="*/ 133 w 169"/>
                <a:gd name="T21" fmla="*/ 13 h 229"/>
                <a:gd name="T22" fmla="*/ 132 w 169"/>
                <a:gd name="T23" fmla="*/ 11 h 229"/>
                <a:gd name="T24" fmla="*/ 129 w 169"/>
                <a:gd name="T25" fmla="*/ 18 h 229"/>
                <a:gd name="T26" fmla="*/ 122 w 169"/>
                <a:gd name="T27" fmla="*/ 0 h 229"/>
                <a:gd name="T28" fmla="*/ 168 w 169"/>
                <a:gd name="T29" fmla="*/ 174 h 229"/>
                <a:gd name="T30" fmla="*/ 162 w 169"/>
                <a:gd name="T31" fmla="*/ 187 h 229"/>
                <a:gd name="T32" fmla="*/ 165 w 169"/>
                <a:gd name="T33" fmla="*/ 228 h 229"/>
                <a:gd name="T34" fmla="*/ 169 w 169"/>
                <a:gd name="T35" fmla="*/ 176 h 229"/>
                <a:gd name="T36" fmla="*/ 8 w 169"/>
                <a:gd name="T37" fmla="*/ 229 h 229"/>
                <a:gd name="T38" fmla="*/ 3 w 169"/>
                <a:gd name="T39" fmla="*/ 187 h 229"/>
                <a:gd name="T40" fmla="*/ 0 w 169"/>
                <a:gd name="T41" fmla="*/ 174 h 229"/>
                <a:gd name="T42" fmla="*/ 7 w 169"/>
                <a:gd name="T43" fmla="*/ 187 h 229"/>
                <a:gd name="T44" fmla="*/ 59 w 169"/>
                <a:gd name="T45" fmla="*/ 84 h 229"/>
                <a:gd name="T46" fmla="*/ 71 w 169"/>
                <a:gd name="T47" fmla="*/ 195 h 229"/>
                <a:gd name="T48" fmla="*/ 76 w 169"/>
                <a:gd name="T49" fmla="*/ 115 h 229"/>
                <a:gd name="T50" fmla="*/ 72 w 169"/>
                <a:gd name="T51" fmla="*/ 110 h 229"/>
                <a:gd name="T52" fmla="*/ 84 w 169"/>
                <a:gd name="T53" fmla="*/ 98 h 229"/>
                <a:gd name="T54" fmla="*/ 97 w 169"/>
                <a:gd name="T55" fmla="*/ 110 h 229"/>
                <a:gd name="T56" fmla="*/ 92 w 169"/>
                <a:gd name="T57" fmla="*/ 115 h 229"/>
                <a:gd name="T58" fmla="*/ 98 w 169"/>
                <a:gd name="T59" fmla="*/ 195 h 229"/>
                <a:gd name="T60" fmla="*/ 124 w 169"/>
                <a:gd name="T61" fmla="*/ 96 h 229"/>
                <a:gd name="T62" fmla="*/ 109 w 169"/>
                <a:gd name="T63" fmla="*/ 8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9" h="229">
                  <a:moveTo>
                    <a:pt x="47" y="0"/>
                  </a:moveTo>
                  <a:cubicBezTo>
                    <a:pt x="46" y="0"/>
                    <a:pt x="46" y="10"/>
                    <a:pt x="47" y="21"/>
                  </a:cubicBezTo>
                  <a:cubicBezTo>
                    <a:pt x="46" y="20"/>
                    <a:pt x="41" y="20"/>
                    <a:pt x="40" y="18"/>
                  </a:cubicBezTo>
                  <a:cubicBezTo>
                    <a:pt x="40" y="16"/>
                    <a:pt x="39" y="14"/>
                    <a:pt x="39" y="12"/>
                  </a:cubicBezTo>
                  <a:cubicBezTo>
                    <a:pt x="38" y="11"/>
                    <a:pt x="38" y="10"/>
                    <a:pt x="37" y="11"/>
                  </a:cubicBezTo>
                  <a:cubicBezTo>
                    <a:pt x="36" y="12"/>
                    <a:pt x="36" y="12"/>
                    <a:pt x="36" y="12"/>
                  </a:cubicBezTo>
                  <a:cubicBezTo>
                    <a:pt x="36" y="12"/>
                    <a:pt x="36" y="12"/>
                    <a:pt x="36" y="13"/>
                  </a:cubicBezTo>
                  <a:cubicBezTo>
                    <a:pt x="36" y="23"/>
                    <a:pt x="37" y="32"/>
                    <a:pt x="40" y="41"/>
                  </a:cubicBezTo>
                  <a:cubicBezTo>
                    <a:pt x="40" y="42"/>
                    <a:pt x="41" y="42"/>
                    <a:pt x="41" y="43"/>
                  </a:cubicBezTo>
                  <a:cubicBezTo>
                    <a:pt x="43" y="44"/>
                    <a:pt x="43" y="44"/>
                    <a:pt x="43" y="44"/>
                  </a:cubicBezTo>
                  <a:cubicBezTo>
                    <a:pt x="44" y="44"/>
                    <a:pt x="44" y="45"/>
                    <a:pt x="45" y="45"/>
                  </a:cubicBezTo>
                  <a:cubicBezTo>
                    <a:pt x="45" y="48"/>
                    <a:pt x="45" y="48"/>
                    <a:pt x="45" y="48"/>
                  </a:cubicBezTo>
                  <a:cubicBezTo>
                    <a:pt x="48" y="56"/>
                    <a:pt x="53" y="65"/>
                    <a:pt x="59" y="72"/>
                  </a:cubicBezTo>
                  <a:cubicBezTo>
                    <a:pt x="62" y="76"/>
                    <a:pt x="68" y="79"/>
                    <a:pt x="73" y="81"/>
                  </a:cubicBezTo>
                  <a:cubicBezTo>
                    <a:pt x="79" y="83"/>
                    <a:pt x="90" y="83"/>
                    <a:pt x="96" y="81"/>
                  </a:cubicBezTo>
                  <a:cubicBezTo>
                    <a:pt x="101" y="79"/>
                    <a:pt x="106" y="76"/>
                    <a:pt x="110" y="72"/>
                  </a:cubicBezTo>
                  <a:cubicBezTo>
                    <a:pt x="116" y="65"/>
                    <a:pt x="121" y="56"/>
                    <a:pt x="123" y="48"/>
                  </a:cubicBezTo>
                  <a:cubicBezTo>
                    <a:pt x="124" y="45"/>
                    <a:pt x="124" y="45"/>
                    <a:pt x="124" y="45"/>
                  </a:cubicBezTo>
                  <a:cubicBezTo>
                    <a:pt x="124" y="45"/>
                    <a:pt x="125" y="44"/>
                    <a:pt x="125" y="44"/>
                  </a:cubicBezTo>
                  <a:cubicBezTo>
                    <a:pt x="127" y="43"/>
                    <a:pt x="127" y="43"/>
                    <a:pt x="127" y="43"/>
                  </a:cubicBezTo>
                  <a:cubicBezTo>
                    <a:pt x="128" y="42"/>
                    <a:pt x="128" y="42"/>
                    <a:pt x="129" y="41"/>
                  </a:cubicBezTo>
                  <a:cubicBezTo>
                    <a:pt x="132" y="32"/>
                    <a:pt x="133" y="23"/>
                    <a:pt x="133" y="13"/>
                  </a:cubicBezTo>
                  <a:cubicBezTo>
                    <a:pt x="133" y="12"/>
                    <a:pt x="133" y="12"/>
                    <a:pt x="133" y="12"/>
                  </a:cubicBezTo>
                  <a:cubicBezTo>
                    <a:pt x="132" y="11"/>
                    <a:pt x="132" y="11"/>
                    <a:pt x="132" y="11"/>
                  </a:cubicBezTo>
                  <a:cubicBezTo>
                    <a:pt x="130" y="10"/>
                    <a:pt x="130" y="11"/>
                    <a:pt x="130" y="12"/>
                  </a:cubicBezTo>
                  <a:cubicBezTo>
                    <a:pt x="130" y="14"/>
                    <a:pt x="129" y="16"/>
                    <a:pt x="129" y="18"/>
                  </a:cubicBezTo>
                  <a:cubicBezTo>
                    <a:pt x="128" y="20"/>
                    <a:pt x="123" y="20"/>
                    <a:pt x="121" y="21"/>
                  </a:cubicBezTo>
                  <a:cubicBezTo>
                    <a:pt x="123" y="10"/>
                    <a:pt x="123" y="0"/>
                    <a:pt x="122" y="0"/>
                  </a:cubicBezTo>
                  <a:cubicBezTo>
                    <a:pt x="94" y="9"/>
                    <a:pt x="75" y="9"/>
                    <a:pt x="47" y="0"/>
                  </a:cubicBezTo>
                  <a:close/>
                  <a:moveTo>
                    <a:pt x="168" y="174"/>
                  </a:moveTo>
                  <a:cubicBezTo>
                    <a:pt x="162" y="186"/>
                    <a:pt x="162" y="186"/>
                    <a:pt x="162" y="186"/>
                  </a:cubicBezTo>
                  <a:cubicBezTo>
                    <a:pt x="162" y="186"/>
                    <a:pt x="162" y="186"/>
                    <a:pt x="162" y="187"/>
                  </a:cubicBezTo>
                  <a:cubicBezTo>
                    <a:pt x="161" y="229"/>
                    <a:pt x="161" y="229"/>
                    <a:pt x="161" y="229"/>
                  </a:cubicBezTo>
                  <a:cubicBezTo>
                    <a:pt x="162" y="229"/>
                    <a:pt x="163" y="228"/>
                    <a:pt x="165" y="228"/>
                  </a:cubicBezTo>
                  <a:cubicBezTo>
                    <a:pt x="166" y="187"/>
                    <a:pt x="166" y="187"/>
                    <a:pt x="166" y="187"/>
                  </a:cubicBezTo>
                  <a:cubicBezTo>
                    <a:pt x="169" y="176"/>
                    <a:pt x="169" y="176"/>
                    <a:pt x="169" y="176"/>
                  </a:cubicBezTo>
                  <a:cubicBezTo>
                    <a:pt x="168" y="174"/>
                    <a:pt x="168" y="174"/>
                    <a:pt x="168" y="174"/>
                  </a:cubicBezTo>
                  <a:close/>
                  <a:moveTo>
                    <a:pt x="8" y="229"/>
                  </a:moveTo>
                  <a:cubicBezTo>
                    <a:pt x="7" y="229"/>
                    <a:pt x="5" y="228"/>
                    <a:pt x="4" y="228"/>
                  </a:cubicBezTo>
                  <a:cubicBezTo>
                    <a:pt x="3" y="187"/>
                    <a:pt x="3" y="187"/>
                    <a:pt x="3" y="187"/>
                  </a:cubicBezTo>
                  <a:cubicBezTo>
                    <a:pt x="0" y="176"/>
                    <a:pt x="0" y="176"/>
                    <a:pt x="0" y="176"/>
                  </a:cubicBezTo>
                  <a:cubicBezTo>
                    <a:pt x="0" y="174"/>
                    <a:pt x="0" y="174"/>
                    <a:pt x="0" y="174"/>
                  </a:cubicBezTo>
                  <a:cubicBezTo>
                    <a:pt x="6" y="186"/>
                    <a:pt x="6" y="186"/>
                    <a:pt x="6" y="186"/>
                  </a:cubicBezTo>
                  <a:cubicBezTo>
                    <a:pt x="7" y="186"/>
                    <a:pt x="7" y="186"/>
                    <a:pt x="7" y="187"/>
                  </a:cubicBezTo>
                  <a:cubicBezTo>
                    <a:pt x="8" y="229"/>
                    <a:pt x="8" y="229"/>
                    <a:pt x="8" y="229"/>
                  </a:cubicBezTo>
                  <a:close/>
                  <a:moveTo>
                    <a:pt x="59" y="84"/>
                  </a:moveTo>
                  <a:cubicBezTo>
                    <a:pt x="55" y="89"/>
                    <a:pt x="50" y="93"/>
                    <a:pt x="44" y="96"/>
                  </a:cubicBezTo>
                  <a:cubicBezTo>
                    <a:pt x="48" y="128"/>
                    <a:pt x="56" y="176"/>
                    <a:pt x="71" y="195"/>
                  </a:cubicBezTo>
                  <a:cubicBezTo>
                    <a:pt x="72" y="163"/>
                    <a:pt x="74" y="132"/>
                    <a:pt x="76" y="118"/>
                  </a:cubicBezTo>
                  <a:cubicBezTo>
                    <a:pt x="77" y="117"/>
                    <a:pt x="77" y="116"/>
                    <a:pt x="76" y="115"/>
                  </a:cubicBezTo>
                  <a:cubicBezTo>
                    <a:pt x="76" y="114"/>
                    <a:pt x="74" y="113"/>
                    <a:pt x="73" y="112"/>
                  </a:cubicBezTo>
                  <a:cubicBezTo>
                    <a:pt x="72" y="111"/>
                    <a:pt x="72" y="111"/>
                    <a:pt x="72" y="110"/>
                  </a:cubicBezTo>
                  <a:cubicBezTo>
                    <a:pt x="72" y="106"/>
                    <a:pt x="72" y="97"/>
                    <a:pt x="76" y="97"/>
                  </a:cubicBezTo>
                  <a:cubicBezTo>
                    <a:pt x="79" y="98"/>
                    <a:pt x="82" y="98"/>
                    <a:pt x="84" y="98"/>
                  </a:cubicBezTo>
                  <a:cubicBezTo>
                    <a:pt x="87" y="98"/>
                    <a:pt x="90" y="98"/>
                    <a:pt x="93" y="97"/>
                  </a:cubicBezTo>
                  <a:cubicBezTo>
                    <a:pt x="96" y="97"/>
                    <a:pt x="97" y="106"/>
                    <a:pt x="97" y="110"/>
                  </a:cubicBezTo>
                  <a:cubicBezTo>
                    <a:pt x="97" y="111"/>
                    <a:pt x="97" y="111"/>
                    <a:pt x="96" y="112"/>
                  </a:cubicBezTo>
                  <a:cubicBezTo>
                    <a:pt x="95" y="113"/>
                    <a:pt x="93" y="114"/>
                    <a:pt x="92" y="115"/>
                  </a:cubicBezTo>
                  <a:cubicBezTo>
                    <a:pt x="92" y="116"/>
                    <a:pt x="92" y="117"/>
                    <a:pt x="92" y="118"/>
                  </a:cubicBezTo>
                  <a:cubicBezTo>
                    <a:pt x="95" y="132"/>
                    <a:pt x="97" y="163"/>
                    <a:pt x="98" y="195"/>
                  </a:cubicBezTo>
                  <a:cubicBezTo>
                    <a:pt x="111" y="177"/>
                    <a:pt x="119" y="135"/>
                    <a:pt x="123" y="102"/>
                  </a:cubicBezTo>
                  <a:cubicBezTo>
                    <a:pt x="123" y="100"/>
                    <a:pt x="124" y="98"/>
                    <a:pt x="124" y="96"/>
                  </a:cubicBezTo>
                  <a:cubicBezTo>
                    <a:pt x="118" y="93"/>
                    <a:pt x="113" y="89"/>
                    <a:pt x="110" y="84"/>
                  </a:cubicBezTo>
                  <a:cubicBezTo>
                    <a:pt x="109" y="84"/>
                    <a:pt x="109" y="84"/>
                    <a:pt x="109" y="84"/>
                  </a:cubicBezTo>
                  <a:cubicBezTo>
                    <a:pt x="100" y="94"/>
                    <a:pt x="69" y="94"/>
                    <a:pt x="59" y="84"/>
                  </a:cubicBezTo>
                  <a:close/>
                </a:path>
              </a:pathLst>
            </a:custGeom>
            <a:grpFill/>
            <a:ln>
              <a:noFill/>
            </a:ln>
          </p:spPr>
          <p:txBody>
            <a:bodyPr vert="horz" wrap="square" lIns="62328" tIns="31164" rIns="62328" bIns="31164" numCol="1" anchor="t" anchorCtr="0" compatLnSpc="1">
              <a:prstTxWarp prst="textNoShape">
                <a:avLst/>
              </a:prstTxWarp>
            </a:bodyPr>
            <a:lstStyle/>
            <a:p>
              <a:endParaRPr lang="en-US" sz="929"/>
            </a:p>
          </p:txBody>
        </p:sp>
      </p:grpSp>
      <p:grpSp>
        <p:nvGrpSpPr>
          <p:cNvPr id="34" name="Group 33">
            <a:extLst>
              <a:ext uri="{FF2B5EF4-FFF2-40B4-BE49-F238E27FC236}">
                <a16:creationId xmlns:a16="http://schemas.microsoft.com/office/drawing/2014/main" id="{C2347E84-E8BC-8DFD-FF80-7C9F103D651D}"/>
              </a:ext>
            </a:extLst>
          </p:cNvPr>
          <p:cNvGrpSpPr/>
          <p:nvPr/>
        </p:nvGrpSpPr>
        <p:grpSpPr>
          <a:xfrm>
            <a:off x="1805089" y="2250803"/>
            <a:ext cx="352886" cy="231828"/>
            <a:chOff x="1763348" y="3900483"/>
            <a:chExt cx="312390" cy="212521"/>
          </a:xfrm>
          <a:solidFill>
            <a:schemeClr val="bg1"/>
          </a:solidFill>
          <a:effectLst/>
        </p:grpSpPr>
        <p:sp>
          <p:nvSpPr>
            <p:cNvPr id="84" name="Freeform: Shape 22">
              <a:extLst>
                <a:ext uri="{FF2B5EF4-FFF2-40B4-BE49-F238E27FC236}">
                  <a16:creationId xmlns:a16="http://schemas.microsoft.com/office/drawing/2014/main" id="{8F539037-9AB1-B235-AED8-E6EDB26339AE}"/>
                </a:ext>
              </a:extLst>
            </p:cNvPr>
            <p:cNvSpPr/>
            <p:nvPr/>
          </p:nvSpPr>
          <p:spPr>
            <a:xfrm>
              <a:off x="1979323" y="3926185"/>
              <a:ext cx="96415" cy="147371"/>
            </a:xfrm>
            <a:custGeom>
              <a:avLst/>
              <a:gdLst>
                <a:gd name="connsiteX0" fmla="*/ 91492 w 96415"/>
                <a:gd name="connsiteY0" fmla="*/ 117642 h 147371"/>
                <a:gd name="connsiteX1" fmla="*/ 51596 w 96415"/>
                <a:gd name="connsiteY1" fmla="*/ 92067 h 147371"/>
                <a:gd name="connsiteX2" fmla="*/ 50893 w 96415"/>
                <a:gd name="connsiteY2" fmla="*/ 90916 h 147371"/>
                <a:gd name="connsiteX3" fmla="*/ 50893 w 96415"/>
                <a:gd name="connsiteY3" fmla="*/ 63872 h 147371"/>
                <a:gd name="connsiteX4" fmla="*/ 56519 w 96415"/>
                <a:gd name="connsiteY4" fmla="*/ 53322 h 147371"/>
                <a:gd name="connsiteX5" fmla="*/ 56519 w 96415"/>
                <a:gd name="connsiteY5" fmla="*/ 25255 h 147371"/>
                <a:gd name="connsiteX6" fmla="*/ 31265 w 96415"/>
                <a:gd name="connsiteY6" fmla="*/ 0 h 147371"/>
                <a:gd name="connsiteX7" fmla="*/ 25255 w 96415"/>
                <a:gd name="connsiteY7" fmla="*/ 0 h 147371"/>
                <a:gd name="connsiteX8" fmla="*/ 0 w 96415"/>
                <a:gd name="connsiteY8" fmla="*/ 25255 h 147371"/>
                <a:gd name="connsiteX9" fmla="*/ 0 w 96415"/>
                <a:gd name="connsiteY9" fmla="*/ 53322 h 147371"/>
                <a:gd name="connsiteX10" fmla="*/ 5626 w 96415"/>
                <a:gd name="connsiteY10" fmla="*/ 63872 h 147371"/>
                <a:gd name="connsiteX11" fmla="*/ 5626 w 96415"/>
                <a:gd name="connsiteY11" fmla="*/ 90916 h 147371"/>
                <a:gd name="connsiteX12" fmla="*/ 5562 w 96415"/>
                <a:gd name="connsiteY12" fmla="*/ 91364 h 147371"/>
                <a:gd name="connsiteX13" fmla="*/ 21866 w 96415"/>
                <a:gd name="connsiteY13" fmla="*/ 103576 h 147371"/>
                <a:gd name="connsiteX14" fmla="*/ 31840 w 96415"/>
                <a:gd name="connsiteY14" fmla="*/ 124802 h 147371"/>
                <a:gd name="connsiteX15" fmla="*/ 31840 w 96415"/>
                <a:gd name="connsiteY15" fmla="*/ 147372 h 147371"/>
                <a:gd name="connsiteX16" fmla="*/ 96415 w 96415"/>
                <a:gd name="connsiteY16" fmla="*/ 147372 h 147371"/>
                <a:gd name="connsiteX17" fmla="*/ 96415 w 96415"/>
                <a:gd name="connsiteY17" fmla="*/ 128127 h 147371"/>
                <a:gd name="connsiteX18" fmla="*/ 91492 w 96415"/>
                <a:gd name="connsiteY18" fmla="*/ 117642 h 147371"/>
                <a:gd name="connsiteX19" fmla="*/ 91492 w 96415"/>
                <a:gd name="connsiteY19" fmla="*/ 117642 h 14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415" h="147371">
                  <a:moveTo>
                    <a:pt x="91492" y="117642"/>
                  </a:moveTo>
                  <a:cubicBezTo>
                    <a:pt x="74102" y="103384"/>
                    <a:pt x="55369" y="93921"/>
                    <a:pt x="51596" y="92067"/>
                  </a:cubicBezTo>
                  <a:cubicBezTo>
                    <a:pt x="51149" y="91876"/>
                    <a:pt x="50893" y="91428"/>
                    <a:pt x="50893" y="90916"/>
                  </a:cubicBezTo>
                  <a:lnTo>
                    <a:pt x="50893" y="63872"/>
                  </a:lnTo>
                  <a:cubicBezTo>
                    <a:pt x="54282" y="61634"/>
                    <a:pt x="56519" y="57734"/>
                    <a:pt x="56519" y="53322"/>
                  </a:cubicBezTo>
                  <a:lnTo>
                    <a:pt x="56519" y="25255"/>
                  </a:lnTo>
                  <a:cubicBezTo>
                    <a:pt x="56519" y="11317"/>
                    <a:pt x="45203" y="0"/>
                    <a:pt x="31265" y="0"/>
                  </a:cubicBezTo>
                  <a:lnTo>
                    <a:pt x="25255" y="0"/>
                  </a:lnTo>
                  <a:cubicBezTo>
                    <a:pt x="11317" y="0"/>
                    <a:pt x="0" y="11317"/>
                    <a:pt x="0" y="25255"/>
                  </a:cubicBezTo>
                  <a:lnTo>
                    <a:pt x="0" y="53322"/>
                  </a:lnTo>
                  <a:cubicBezTo>
                    <a:pt x="0" y="57734"/>
                    <a:pt x="2238" y="61570"/>
                    <a:pt x="5626" y="63872"/>
                  </a:cubicBezTo>
                  <a:lnTo>
                    <a:pt x="5626" y="90916"/>
                  </a:lnTo>
                  <a:cubicBezTo>
                    <a:pt x="5626" y="91108"/>
                    <a:pt x="5562" y="91236"/>
                    <a:pt x="5562" y="91364"/>
                  </a:cubicBezTo>
                  <a:cubicBezTo>
                    <a:pt x="10869" y="95008"/>
                    <a:pt x="16432" y="99100"/>
                    <a:pt x="21866" y="103576"/>
                  </a:cubicBezTo>
                  <a:cubicBezTo>
                    <a:pt x="28196" y="108818"/>
                    <a:pt x="31840" y="116491"/>
                    <a:pt x="31840" y="124802"/>
                  </a:cubicBezTo>
                  <a:lnTo>
                    <a:pt x="31840" y="147372"/>
                  </a:lnTo>
                  <a:lnTo>
                    <a:pt x="96415" y="147372"/>
                  </a:lnTo>
                  <a:lnTo>
                    <a:pt x="96415" y="128127"/>
                  </a:lnTo>
                  <a:cubicBezTo>
                    <a:pt x="96415" y="124099"/>
                    <a:pt x="94625" y="120263"/>
                    <a:pt x="91492" y="117642"/>
                  </a:cubicBezTo>
                  <a:lnTo>
                    <a:pt x="91492" y="1176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bg1"/>
                </a:solidFill>
                <a:latin typeface="Roboto" panose="02000000000000000000" pitchFamily="2" charset="0"/>
                <a:ea typeface="Roboto" panose="02000000000000000000" pitchFamily="2" charset="0"/>
                <a:cs typeface="Heebo" pitchFamily="2" charset="-79"/>
              </a:endParaRPr>
            </a:p>
          </p:txBody>
        </p:sp>
        <p:sp>
          <p:nvSpPr>
            <p:cNvPr id="85" name="Freeform: Shape 23">
              <a:extLst>
                <a:ext uri="{FF2B5EF4-FFF2-40B4-BE49-F238E27FC236}">
                  <a16:creationId xmlns:a16="http://schemas.microsoft.com/office/drawing/2014/main" id="{5A8E235B-6ECD-5347-AB78-2AA92A7AFCCF}"/>
                </a:ext>
              </a:extLst>
            </p:cNvPr>
            <p:cNvSpPr/>
            <p:nvPr/>
          </p:nvSpPr>
          <p:spPr>
            <a:xfrm>
              <a:off x="1763348" y="3926185"/>
              <a:ext cx="96415" cy="147371"/>
            </a:xfrm>
            <a:custGeom>
              <a:avLst/>
              <a:gdLst>
                <a:gd name="connsiteX0" fmla="*/ 90789 w 96415"/>
                <a:gd name="connsiteY0" fmla="*/ 90916 h 147371"/>
                <a:gd name="connsiteX1" fmla="*/ 90789 w 96415"/>
                <a:gd name="connsiteY1" fmla="*/ 63872 h 147371"/>
                <a:gd name="connsiteX2" fmla="*/ 96415 w 96415"/>
                <a:gd name="connsiteY2" fmla="*/ 53322 h 147371"/>
                <a:gd name="connsiteX3" fmla="*/ 96415 w 96415"/>
                <a:gd name="connsiteY3" fmla="*/ 25255 h 147371"/>
                <a:gd name="connsiteX4" fmla="*/ 71161 w 96415"/>
                <a:gd name="connsiteY4" fmla="*/ 0 h 147371"/>
                <a:gd name="connsiteX5" fmla="*/ 65151 w 96415"/>
                <a:gd name="connsiteY5" fmla="*/ 0 h 147371"/>
                <a:gd name="connsiteX6" fmla="*/ 39896 w 96415"/>
                <a:gd name="connsiteY6" fmla="*/ 25255 h 147371"/>
                <a:gd name="connsiteX7" fmla="*/ 39896 w 96415"/>
                <a:gd name="connsiteY7" fmla="*/ 53322 h 147371"/>
                <a:gd name="connsiteX8" fmla="*/ 45522 w 96415"/>
                <a:gd name="connsiteY8" fmla="*/ 63872 h 147371"/>
                <a:gd name="connsiteX9" fmla="*/ 45522 w 96415"/>
                <a:gd name="connsiteY9" fmla="*/ 90916 h 147371"/>
                <a:gd name="connsiteX10" fmla="*/ 44819 w 96415"/>
                <a:gd name="connsiteY10" fmla="*/ 92067 h 147371"/>
                <a:gd name="connsiteX11" fmla="*/ 4923 w 96415"/>
                <a:gd name="connsiteY11" fmla="*/ 117642 h 147371"/>
                <a:gd name="connsiteX12" fmla="*/ 0 w 96415"/>
                <a:gd name="connsiteY12" fmla="*/ 128127 h 147371"/>
                <a:gd name="connsiteX13" fmla="*/ 0 w 96415"/>
                <a:gd name="connsiteY13" fmla="*/ 147372 h 147371"/>
                <a:gd name="connsiteX14" fmla="*/ 64575 w 96415"/>
                <a:gd name="connsiteY14" fmla="*/ 147372 h 147371"/>
                <a:gd name="connsiteX15" fmla="*/ 64575 w 96415"/>
                <a:gd name="connsiteY15" fmla="*/ 124802 h 147371"/>
                <a:gd name="connsiteX16" fmla="*/ 74549 w 96415"/>
                <a:gd name="connsiteY16" fmla="*/ 103576 h 147371"/>
                <a:gd name="connsiteX17" fmla="*/ 90853 w 96415"/>
                <a:gd name="connsiteY17" fmla="*/ 91364 h 147371"/>
                <a:gd name="connsiteX18" fmla="*/ 90789 w 96415"/>
                <a:gd name="connsiteY18" fmla="*/ 90916 h 147371"/>
                <a:gd name="connsiteX19" fmla="*/ 90789 w 96415"/>
                <a:gd name="connsiteY19" fmla="*/ 90916 h 14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415" h="147371">
                  <a:moveTo>
                    <a:pt x="90789" y="90916"/>
                  </a:moveTo>
                  <a:lnTo>
                    <a:pt x="90789" y="63872"/>
                  </a:lnTo>
                  <a:cubicBezTo>
                    <a:pt x="94178" y="61634"/>
                    <a:pt x="96415" y="57734"/>
                    <a:pt x="96415" y="53322"/>
                  </a:cubicBezTo>
                  <a:lnTo>
                    <a:pt x="96415" y="25255"/>
                  </a:lnTo>
                  <a:cubicBezTo>
                    <a:pt x="96415" y="11317"/>
                    <a:pt x="85099" y="0"/>
                    <a:pt x="71161" y="0"/>
                  </a:cubicBezTo>
                  <a:lnTo>
                    <a:pt x="65151" y="0"/>
                  </a:lnTo>
                  <a:cubicBezTo>
                    <a:pt x="51213" y="0"/>
                    <a:pt x="39896" y="11317"/>
                    <a:pt x="39896" y="25255"/>
                  </a:cubicBezTo>
                  <a:lnTo>
                    <a:pt x="39896" y="53322"/>
                  </a:lnTo>
                  <a:cubicBezTo>
                    <a:pt x="39896" y="57734"/>
                    <a:pt x="42134" y="61570"/>
                    <a:pt x="45522" y="63872"/>
                  </a:cubicBezTo>
                  <a:lnTo>
                    <a:pt x="45522" y="90916"/>
                  </a:lnTo>
                  <a:cubicBezTo>
                    <a:pt x="45522" y="91364"/>
                    <a:pt x="45267" y="91812"/>
                    <a:pt x="44819" y="92067"/>
                  </a:cubicBezTo>
                  <a:cubicBezTo>
                    <a:pt x="40983" y="93921"/>
                    <a:pt x="22250" y="103384"/>
                    <a:pt x="4923" y="117642"/>
                  </a:cubicBezTo>
                  <a:cubicBezTo>
                    <a:pt x="1790" y="120199"/>
                    <a:pt x="0" y="124099"/>
                    <a:pt x="0" y="128127"/>
                  </a:cubicBezTo>
                  <a:lnTo>
                    <a:pt x="0" y="147372"/>
                  </a:lnTo>
                  <a:lnTo>
                    <a:pt x="64575" y="147372"/>
                  </a:lnTo>
                  <a:lnTo>
                    <a:pt x="64575" y="124802"/>
                  </a:lnTo>
                  <a:cubicBezTo>
                    <a:pt x="64575" y="116555"/>
                    <a:pt x="68220" y="108818"/>
                    <a:pt x="74549" y="103576"/>
                  </a:cubicBezTo>
                  <a:cubicBezTo>
                    <a:pt x="79984" y="99100"/>
                    <a:pt x="85546" y="95008"/>
                    <a:pt x="90853" y="91364"/>
                  </a:cubicBezTo>
                  <a:cubicBezTo>
                    <a:pt x="90853" y="91236"/>
                    <a:pt x="90789" y="91108"/>
                    <a:pt x="90789" y="90916"/>
                  </a:cubicBezTo>
                  <a:lnTo>
                    <a:pt x="90789" y="9091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bg1"/>
                </a:solidFill>
                <a:latin typeface="Roboto" panose="02000000000000000000" pitchFamily="2" charset="0"/>
                <a:ea typeface="Roboto" panose="02000000000000000000" pitchFamily="2" charset="0"/>
                <a:cs typeface="Heebo" pitchFamily="2" charset="-79"/>
              </a:endParaRPr>
            </a:p>
          </p:txBody>
        </p:sp>
        <p:sp>
          <p:nvSpPr>
            <p:cNvPr id="86" name="Freeform: Shape 24">
              <a:extLst>
                <a:ext uri="{FF2B5EF4-FFF2-40B4-BE49-F238E27FC236}">
                  <a16:creationId xmlns:a16="http://schemas.microsoft.com/office/drawing/2014/main" id="{49183D47-CB07-4DBF-201B-5B68A80F089E}"/>
                </a:ext>
              </a:extLst>
            </p:cNvPr>
            <p:cNvSpPr/>
            <p:nvPr/>
          </p:nvSpPr>
          <p:spPr>
            <a:xfrm>
              <a:off x="1839431" y="3900483"/>
              <a:ext cx="160351" cy="173073"/>
            </a:xfrm>
            <a:custGeom>
              <a:avLst/>
              <a:gdLst>
                <a:gd name="connsiteX0" fmla="*/ 154405 w 160351"/>
                <a:gd name="connsiteY0" fmla="*/ 138165 h 173073"/>
                <a:gd name="connsiteX1" fmla="*/ 107476 w 160351"/>
                <a:gd name="connsiteY1" fmla="*/ 108051 h 173073"/>
                <a:gd name="connsiteX2" fmla="*/ 106645 w 160351"/>
                <a:gd name="connsiteY2" fmla="*/ 106709 h 173073"/>
                <a:gd name="connsiteX3" fmla="*/ 106645 w 160351"/>
                <a:gd name="connsiteY3" fmla="*/ 74933 h 173073"/>
                <a:gd name="connsiteX4" fmla="*/ 113295 w 160351"/>
                <a:gd name="connsiteY4" fmla="*/ 62593 h 173073"/>
                <a:gd name="connsiteX5" fmla="*/ 113295 w 160351"/>
                <a:gd name="connsiteY5" fmla="*/ 29666 h 173073"/>
                <a:gd name="connsiteX6" fmla="*/ 83628 w 160351"/>
                <a:gd name="connsiteY6" fmla="*/ 0 h 173073"/>
                <a:gd name="connsiteX7" fmla="*/ 76595 w 160351"/>
                <a:gd name="connsiteY7" fmla="*/ 0 h 173073"/>
                <a:gd name="connsiteX8" fmla="*/ 46929 w 160351"/>
                <a:gd name="connsiteY8" fmla="*/ 29666 h 173073"/>
                <a:gd name="connsiteX9" fmla="*/ 46929 w 160351"/>
                <a:gd name="connsiteY9" fmla="*/ 62593 h 173073"/>
                <a:gd name="connsiteX10" fmla="*/ 53578 w 160351"/>
                <a:gd name="connsiteY10" fmla="*/ 74933 h 173073"/>
                <a:gd name="connsiteX11" fmla="*/ 53578 w 160351"/>
                <a:gd name="connsiteY11" fmla="*/ 106709 h 173073"/>
                <a:gd name="connsiteX12" fmla="*/ 52747 w 160351"/>
                <a:gd name="connsiteY12" fmla="*/ 108051 h 173073"/>
                <a:gd name="connsiteX13" fmla="*/ 5818 w 160351"/>
                <a:gd name="connsiteY13" fmla="*/ 138165 h 173073"/>
                <a:gd name="connsiteX14" fmla="*/ 0 w 160351"/>
                <a:gd name="connsiteY14" fmla="*/ 150505 h 173073"/>
                <a:gd name="connsiteX15" fmla="*/ 0 w 160351"/>
                <a:gd name="connsiteY15" fmla="*/ 173074 h 173073"/>
                <a:gd name="connsiteX16" fmla="*/ 30242 w 160351"/>
                <a:gd name="connsiteY16" fmla="*/ 173074 h 173073"/>
                <a:gd name="connsiteX17" fmla="*/ 30242 w 160351"/>
                <a:gd name="connsiteY17" fmla="*/ 170516 h 173073"/>
                <a:gd name="connsiteX18" fmla="*/ 41111 w 160351"/>
                <a:gd name="connsiteY18" fmla="*/ 157154 h 173073"/>
                <a:gd name="connsiteX19" fmla="*/ 41303 w 160351"/>
                <a:gd name="connsiteY19" fmla="*/ 156770 h 173073"/>
                <a:gd name="connsiteX20" fmla="*/ 39065 w 160351"/>
                <a:gd name="connsiteY20" fmla="*/ 149290 h 173073"/>
                <a:gd name="connsiteX21" fmla="*/ 43029 w 160351"/>
                <a:gd name="connsiteY21" fmla="*/ 139635 h 173073"/>
                <a:gd name="connsiteX22" fmla="*/ 46673 w 160351"/>
                <a:gd name="connsiteY22" fmla="*/ 135991 h 173073"/>
                <a:gd name="connsiteX23" fmla="*/ 56328 w 160351"/>
                <a:gd name="connsiteY23" fmla="*/ 132027 h 173073"/>
                <a:gd name="connsiteX24" fmla="*/ 63872 w 160351"/>
                <a:gd name="connsiteY24" fmla="*/ 134329 h 173073"/>
                <a:gd name="connsiteX25" fmla="*/ 64192 w 160351"/>
                <a:gd name="connsiteY25" fmla="*/ 134201 h 173073"/>
                <a:gd name="connsiteX26" fmla="*/ 77554 w 160351"/>
                <a:gd name="connsiteY26" fmla="*/ 123204 h 173073"/>
                <a:gd name="connsiteX27" fmla="*/ 82733 w 160351"/>
                <a:gd name="connsiteY27" fmla="*/ 123204 h 173073"/>
                <a:gd name="connsiteX28" fmla="*/ 96096 w 160351"/>
                <a:gd name="connsiteY28" fmla="*/ 134201 h 173073"/>
                <a:gd name="connsiteX29" fmla="*/ 96351 w 160351"/>
                <a:gd name="connsiteY29" fmla="*/ 134329 h 173073"/>
                <a:gd name="connsiteX30" fmla="*/ 104024 w 160351"/>
                <a:gd name="connsiteY30" fmla="*/ 131963 h 173073"/>
                <a:gd name="connsiteX31" fmla="*/ 113614 w 160351"/>
                <a:gd name="connsiteY31" fmla="*/ 135927 h 173073"/>
                <a:gd name="connsiteX32" fmla="*/ 117259 w 160351"/>
                <a:gd name="connsiteY32" fmla="*/ 139572 h 173073"/>
                <a:gd name="connsiteX33" fmla="*/ 118921 w 160351"/>
                <a:gd name="connsiteY33" fmla="*/ 156834 h 173073"/>
                <a:gd name="connsiteX34" fmla="*/ 119049 w 160351"/>
                <a:gd name="connsiteY34" fmla="*/ 157090 h 173073"/>
                <a:gd name="connsiteX35" fmla="*/ 130110 w 160351"/>
                <a:gd name="connsiteY35" fmla="*/ 170452 h 173073"/>
                <a:gd name="connsiteX36" fmla="*/ 130110 w 160351"/>
                <a:gd name="connsiteY36" fmla="*/ 173074 h 173073"/>
                <a:gd name="connsiteX37" fmla="*/ 160351 w 160351"/>
                <a:gd name="connsiteY37" fmla="*/ 173074 h 173073"/>
                <a:gd name="connsiteX38" fmla="*/ 160351 w 160351"/>
                <a:gd name="connsiteY38" fmla="*/ 150505 h 173073"/>
                <a:gd name="connsiteX39" fmla="*/ 154405 w 160351"/>
                <a:gd name="connsiteY39" fmla="*/ 138165 h 173073"/>
                <a:gd name="connsiteX40" fmla="*/ 154405 w 160351"/>
                <a:gd name="connsiteY40" fmla="*/ 138165 h 173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0351" h="173073">
                  <a:moveTo>
                    <a:pt x="154405" y="138165"/>
                  </a:moveTo>
                  <a:cubicBezTo>
                    <a:pt x="134010" y="121414"/>
                    <a:pt x="112016" y="110289"/>
                    <a:pt x="107476" y="108051"/>
                  </a:cubicBezTo>
                  <a:cubicBezTo>
                    <a:pt x="106965" y="107795"/>
                    <a:pt x="106645" y="107284"/>
                    <a:pt x="106645" y="106709"/>
                  </a:cubicBezTo>
                  <a:lnTo>
                    <a:pt x="106645" y="74933"/>
                  </a:lnTo>
                  <a:cubicBezTo>
                    <a:pt x="110609" y="72247"/>
                    <a:pt x="113295" y="67708"/>
                    <a:pt x="113295" y="62593"/>
                  </a:cubicBezTo>
                  <a:lnTo>
                    <a:pt x="113295" y="29666"/>
                  </a:lnTo>
                  <a:cubicBezTo>
                    <a:pt x="113295" y="13299"/>
                    <a:pt x="99996" y="0"/>
                    <a:pt x="83628" y="0"/>
                  </a:cubicBezTo>
                  <a:lnTo>
                    <a:pt x="76595" y="0"/>
                  </a:lnTo>
                  <a:cubicBezTo>
                    <a:pt x="60228" y="0"/>
                    <a:pt x="46929" y="13299"/>
                    <a:pt x="46929" y="29666"/>
                  </a:cubicBezTo>
                  <a:lnTo>
                    <a:pt x="46929" y="62593"/>
                  </a:lnTo>
                  <a:cubicBezTo>
                    <a:pt x="46929" y="67772"/>
                    <a:pt x="49550" y="72311"/>
                    <a:pt x="53578" y="74933"/>
                  </a:cubicBezTo>
                  <a:lnTo>
                    <a:pt x="53578" y="106709"/>
                  </a:lnTo>
                  <a:cubicBezTo>
                    <a:pt x="53578" y="107284"/>
                    <a:pt x="53259" y="107795"/>
                    <a:pt x="52747" y="108051"/>
                  </a:cubicBezTo>
                  <a:cubicBezTo>
                    <a:pt x="48272" y="110225"/>
                    <a:pt x="26278" y="121350"/>
                    <a:pt x="5818" y="138165"/>
                  </a:cubicBezTo>
                  <a:cubicBezTo>
                    <a:pt x="2110" y="141170"/>
                    <a:pt x="0" y="145709"/>
                    <a:pt x="0" y="150505"/>
                  </a:cubicBezTo>
                  <a:lnTo>
                    <a:pt x="0" y="173074"/>
                  </a:lnTo>
                  <a:lnTo>
                    <a:pt x="30242" y="173074"/>
                  </a:lnTo>
                  <a:lnTo>
                    <a:pt x="30242" y="170516"/>
                  </a:lnTo>
                  <a:cubicBezTo>
                    <a:pt x="30242" y="163931"/>
                    <a:pt x="34909" y="158433"/>
                    <a:pt x="41111" y="157154"/>
                  </a:cubicBezTo>
                  <a:lnTo>
                    <a:pt x="41303" y="156770"/>
                  </a:lnTo>
                  <a:cubicBezTo>
                    <a:pt x="39832" y="154596"/>
                    <a:pt x="39065" y="151975"/>
                    <a:pt x="39065" y="149290"/>
                  </a:cubicBezTo>
                  <a:cubicBezTo>
                    <a:pt x="39065" y="145645"/>
                    <a:pt x="40471" y="142257"/>
                    <a:pt x="43029" y="139635"/>
                  </a:cubicBezTo>
                  <a:lnTo>
                    <a:pt x="46673" y="135991"/>
                  </a:lnTo>
                  <a:cubicBezTo>
                    <a:pt x="49231" y="133434"/>
                    <a:pt x="52683" y="132027"/>
                    <a:pt x="56328" y="132027"/>
                  </a:cubicBezTo>
                  <a:cubicBezTo>
                    <a:pt x="59077" y="132027"/>
                    <a:pt x="61698" y="132858"/>
                    <a:pt x="63872" y="134329"/>
                  </a:cubicBezTo>
                  <a:cubicBezTo>
                    <a:pt x="64000" y="134265"/>
                    <a:pt x="64064" y="134265"/>
                    <a:pt x="64192" y="134201"/>
                  </a:cubicBezTo>
                  <a:cubicBezTo>
                    <a:pt x="65406" y="127935"/>
                    <a:pt x="70905" y="123204"/>
                    <a:pt x="77554" y="123204"/>
                  </a:cubicBezTo>
                  <a:lnTo>
                    <a:pt x="82733" y="123204"/>
                  </a:lnTo>
                  <a:cubicBezTo>
                    <a:pt x="89382" y="123204"/>
                    <a:pt x="94881" y="127935"/>
                    <a:pt x="96096" y="134201"/>
                  </a:cubicBezTo>
                  <a:cubicBezTo>
                    <a:pt x="96160" y="134265"/>
                    <a:pt x="96224" y="134265"/>
                    <a:pt x="96351" y="134329"/>
                  </a:cubicBezTo>
                  <a:cubicBezTo>
                    <a:pt x="98589" y="132794"/>
                    <a:pt x="101211" y="131963"/>
                    <a:pt x="104024" y="131963"/>
                  </a:cubicBezTo>
                  <a:cubicBezTo>
                    <a:pt x="107668" y="131963"/>
                    <a:pt x="111057" y="133370"/>
                    <a:pt x="113614" y="135927"/>
                  </a:cubicBezTo>
                  <a:lnTo>
                    <a:pt x="117259" y="139572"/>
                  </a:lnTo>
                  <a:cubicBezTo>
                    <a:pt x="121926" y="144239"/>
                    <a:pt x="122501" y="151527"/>
                    <a:pt x="118921" y="156834"/>
                  </a:cubicBezTo>
                  <a:cubicBezTo>
                    <a:pt x="118985" y="156898"/>
                    <a:pt x="118985" y="156962"/>
                    <a:pt x="119049" y="157090"/>
                  </a:cubicBezTo>
                  <a:cubicBezTo>
                    <a:pt x="125314" y="158305"/>
                    <a:pt x="130110" y="163803"/>
                    <a:pt x="130110" y="170452"/>
                  </a:cubicBezTo>
                  <a:lnTo>
                    <a:pt x="130110" y="173074"/>
                  </a:lnTo>
                  <a:lnTo>
                    <a:pt x="160351" y="173074"/>
                  </a:lnTo>
                  <a:lnTo>
                    <a:pt x="160351" y="150505"/>
                  </a:lnTo>
                  <a:cubicBezTo>
                    <a:pt x="160224" y="145709"/>
                    <a:pt x="158114" y="141170"/>
                    <a:pt x="154405" y="138165"/>
                  </a:cubicBezTo>
                  <a:lnTo>
                    <a:pt x="154405" y="13816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bg1"/>
                </a:solidFill>
                <a:latin typeface="Roboto" panose="02000000000000000000" pitchFamily="2" charset="0"/>
                <a:ea typeface="Roboto" panose="02000000000000000000" pitchFamily="2" charset="0"/>
                <a:cs typeface="Heebo" pitchFamily="2" charset="-79"/>
              </a:endParaRPr>
            </a:p>
          </p:txBody>
        </p:sp>
        <p:sp>
          <p:nvSpPr>
            <p:cNvPr id="87" name="Freeform: Shape 25">
              <a:extLst>
                <a:ext uri="{FF2B5EF4-FFF2-40B4-BE49-F238E27FC236}">
                  <a16:creationId xmlns:a16="http://schemas.microsoft.com/office/drawing/2014/main" id="{3AD1A1A8-616E-69D7-2EB7-8061EAC3BD7C}"/>
                </a:ext>
              </a:extLst>
            </p:cNvPr>
            <p:cNvSpPr/>
            <p:nvPr/>
          </p:nvSpPr>
          <p:spPr>
            <a:xfrm>
              <a:off x="1879967" y="4033916"/>
              <a:ext cx="79096" cy="79088"/>
            </a:xfrm>
            <a:custGeom>
              <a:avLst/>
              <a:gdLst>
                <a:gd name="connsiteX0" fmla="*/ 75828 w 79096"/>
                <a:gd name="connsiteY0" fmla="*/ 33630 h 79088"/>
                <a:gd name="connsiteX1" fmla="*/ 70713 w 79096"/>
                <a:gd name="connsiteY1" fmla="*/ 33630 h 79088"/>
                <a:gd name="connsiteX2" fmla="*/ 65726 w 79096"/>
                <a:gd name="connsiteY2" fmla="*/ 21738 h 79088"/>
                <a:gd name="connsiteX3" fmla="*/ 69371 w 79096"/>
                <a:gd name="connsiteY3" fmla="*/ 18094 h 79088"/>
                <a:gd name="connsiteX4" fmla="*/ 69371 w 79096"/>
                <a:gd name="connsiteY4" fmla="*/ 13363 h 79088"/>
                <a:gd name="connsiteX5" fmla="*/ 65726 w 79096"/>
                <a:gd name="connsiteY5" fmla="*/ 9718 h 79088"/>
                <a:gd name="connsiteX6" fmla="*/ 60995 w 79096"/>
                <a:gd name="connsiteY6" fmla="*/ 9718 h 79088"/>
                <a:gd name="connsiteX7" fmla="*/ 57351 w 79096"/>
                <a:gd name="connsiteY7" fmla="*/ 13363 h 79088"/>
                <a:gd name="connsiteX8" fmla="*/ 45458 w 79096"/>
                <a:gd name="connsiteY8" fmla="*/ 8440 h 79088"/>
                <a:gd name="connsiteX9" fmla="*/ 45458 w 79096"/>
                <a:gd name="connsiteY9" fmla="*/ 3325 h 79088"/>
                <a:gd name="connsiteX10" fmla="*/ 42134 w 79096"/>
                <a:gd name="connsiteY10" fmla="*/ 0 h 79088"/>
                <a:gd name="connsiteX11" fmla="*/ 36955 w 79096"/>
                <a:gd name="connsiteY11" fmla="*/ 0 h 79088"/>
                <a:gd name="connsiteX12" fmla="*/ 33630 w 79096"/>
                <a:gd name="connsiteY12" fmla="*/ 3325 h 79088"/>
                <a:gd name="connsiteX13" fmla="*/ 33630 w 79096"/>
                <a:gd name="connsiteY13" fmla="*/ 8376 h 79088"/>
                <a:gd name="connsiteX14" fmla="*/ 21674 w 79096"/>
                <a:gd name="connsiteY14" fmla="*/ 13299 h 79088"/>
                <a:gd name="connsiteX15" fmla="*/ 18094 w 79096"/>
                <a:gd name="connsiteY15" fmla="*/ 9718 h 79088"/>
                <a:gd name="connsiteX16" fmla="*/ 13363 w 79096"/>
                <a:gd name="connsiteY16" fmla="*/ 9718 h 79088"/>
                <a:gd name="connsiteX17" fmla="*/ 9718 w 79096"/>
                <a:gd name="connsiteY17" fmla="*/ 13363 h 79088"/>
                <a:gd name="connsiteX18" fmla="*/ 9718 w 79096"/>
                <a:gd name="connsiteY18" fmla="*/ 18094 h 79088"/>
                <a:gd name="connsiteX19" fmla="*/ 13235 w 79096"/>
                <a:gd name="connsiteY19" fmla="*/ 21610 h 79088"/>
                <a:gd name="connsiteX20" fmla="*/ 8248 w 79096"/>
                <a:gd name="connsiteY20" fmla="*/ 33630 h 79088"/>
                <a:gd name="connsiteX21" fmla="*/ 3325 w 79096"/>
                <a:gd name="connsiteY21" fmla="*/ 33630 h 79088"/>
                <a:gd name="connsiteX22" fmla="*/ 0 w 79096"/>
                <a:gd name="connsiteY22" fmla="*/ 36955 h 79088"/>
                <a:gd name="connsiteX23" fmla="*/ 0 w 79096"/>
                <a:gd name="connsiteY23" fmla="*/ 42134 h 79088"/>
                <a:gd name="connsiteX24" fmla="*/ 3325 w 79096"/>
                <a:gd name="connsiteY24" fmla="*/ 45458 h 79088"/>
                <a:gd name="connsiteX25" fmla="*/ 8248 w 79096"/>
                <a:gd name="connsiteY25" fmla="*/ 45458 h 79088"/>
                <a:gd name="connsiteX26" fmla="*/ 13235 w 79096"/>
                <a:gd name="connsiteY26" fmla="*/ 57478 h 79088"/>
                <a:gd name="connsiteX27" fmla="*/ 9782 w 79096"/>
                <a:gd name="connsiteY27" fmla="*/ 60931 h 79088"/>
                <a:gd name="connsiteX28" fmla="*/ 9782 w 79096"/>
                <a:gd name="connsiteY28" fmla="*/ 65662 h 79088"/>
                <a:gd name="connsiteX29" fmla="*/ 13427 w 79096"/>
                <a:gd name="connsiteY29" fmla="*/ 69306 h 79088"/>
                <a:gd name="connsiteX30" fmla="*/ 18158 w 79096"/>
                <a:gd name="connsiteY30" fmla="*/ 69306 h 79088"/>
                <a:gd name="connsiteX31" fmla="*/ 21610 w 79096"/>
                <a:gd name="connsiteY31" fmla="*/ 65854 h 79088"/>
                <a:gd name="connsiteX32" fmla="*/ 33694 w 79096"/>
                <a:gd name="connsiteY32" fmla="*/ 70841 h 79088"/>
                <a:gd name="connsiteX33" fmla="*/ 33694 w 79096"/>
                <a:gd name="connsiteY33" fmla="*/ 75764 h 79088"/>
                <a:gd name="connsiteX34" fmla="*/ 37019 w 79096"/>
                <a:gd name="connsiteY34" fmla="*/ 79088 h 79088"/>
                <a:gd name="connsiteX35" fmla="*/ 42198 w 79096"/>
                <a:gd name="connsiteY35" fmla="*/ 79088 h 79088"/>
                <a:gd name="connsiteX36" fmla="*/ 45522 w 79096"/>
                <a:gd name="connsiteY36" fmla="*/ 75764 h 79088"/>
                <a:gd name="connsiteX37" fmla="*/ 45522 w 79096"/>
                <a:gd name="connsiteY37" fmla="*/ 70841 h 79088"/>
                <a:gd name="connsiteX38" fmla="*/ 57478 w 79096"/>
                <a:gd name="connsiteY38" fmla="*/ 65854 h 79088"/>
                <a:gd name="connsiteX39" fmla="*/ 60995 w 79096"/>
                <a:gd name="connsiteY39" fmla="*/ 69370 h 79088"/>
                <a:gd name="connsiteX40" fmla="*/ 65726 w 79096"/>
                <a:gd name="connsiteY40" fmla="*/ 69370 h 79088"/>
                <a:gd name="connsiteX41" fmla="*/ 69371 w 79096"/>
                <a:gd name="connsiteY41" fmla="*/ 65726 h 79088"/>
                <a:gd name="connsiteX42" fmla="*/ 69371 w 79096"/>
                <a:gd name="connsiteY42" fmla="*/ 60995 h 79088"/>
                <a:gd name="connsiteX43" fmla="*/ 65790 w 79096"/>
                <a:gd name="connsiteY43" fmla="*/ 57414 h 79088"/>
                <a:gd name="connsiteX44" fmla="*/ 70713 w 79096"/>
                <a:gd name="connsiteY44" fmla="*/ 45458 h 79088"/>
                <a:gd name="connsiteX45" fmla="*/ 75764 w 79096"/>
                <a:gd name="connsiteY45" fmla="*/ 45458 h 79088"/>
                <a:gd name="connsiteX46" fmla="*/ 79089 w 79096"/>
                <a:gd name="connsiteY46" fmla="*/ 42134 h 79088"/>
                <a:gd name="connsiteX47" fmla="*/ 79089 w 79096"/>
                <a:gd name="connsiteY47" fmla="*/ 36955 h 79088"/>
                <a:gd name="connsiteX48" fmla="*/ 75828 w 79096"/>
                <a:gd name="connsiteY48" fmla="*/ 33630 h 79088"/>
                <a:gd name="connsiteX49" fmla="*/ 75828 w 79096"/>
                <a:gd name="connsiteY49" fmla="*/ 33630 h 79088"/>
                <a:gd name="connsiteX50" fmla="*/ 51788 w 79096"/>
                <a:gd name="connsiteY50" fmla="*/ 51788 h 79088"/>
                <a:gd name="connsiteX51" fmla="*/ 27365 w 79096"/>
                <a:gd name="connsiteY51" fmla="*/ 51788 h 79088"/>
                <a:gd name="connsiteX52" fmla="*/ 27365 w 79096"/>
                <a:gd name="connsiteY52" fmla="*/ 27364 h 79088"/>
                <a:gd name="connsiteX53" fmla="*/ 51788 w 79096"/>
                <a:gd name="connsiteY53" fmla="*/ 27364 h 79088"/>
                <a:gd name="connsiteX54" fmla="*/ 51788 w 79096"/>
                <a:gd name="connsiteY54" fmla="*/ 51788 h 79088"/>
                <a:gd name="connsiteX55" fmla="*/ 51788 w 79096"/>
                <a:gd name="connsiteY55" fmla="*/ 51788 h 7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9096" h="79088">
                  <a:moveTo>
                    <a:pt x="75828" y="33630"/>
                  </a:moveTo>
                  <a:lnTo>
                    <a:pt x="70713" y="33630"/>
                  </a:lnTo>
                  <a:cubicBezTo>
                    <a:pt x="69882" y="29410"/>
                    <a:pt x="68284" y="25382"/>
                    <a:pt x="65726" y="21738"/>
                  </a:cubicBezTo>
                  <a:lnTo>
                    <a:pt x="69371" y="18094"/>
                  </a:lnTo>
                  <a:cubicBezTo>
                    <a:pt x="70649" y="16815"/>
                    <a:pt x="70649" y="14641"/>
                    <a:pt x="69371" y="13363"/>
                  </a:cubicBezTo>
                  <a:lnTo>
                    <a:pt x="65726" y="9718"/>
                  </a:lnTo>
                  <a:cubicBezTo>
                    <a:pt x="64447" y="8440"/>
                    <a:pt x="62274" y="8440"/>
                    <a:pt x="60995" y="9718"/>
                  </a:cubicBezTo>
                  <a:lnTo>
                    <a:pt x="57351" y="13363"/>
                  </a:lnTo>
                  <a:cubicBezTo>
                    <a:pt x="53706" y="10869"/>
                    <a:pt x="49614" y="9207"/>
                    <a:pt x="45458" y="8440"/>
                  </a:cubicBezTo>
                  <a:lnTo>
                    <a:pt x="45458" y="3325"/>
                  </a:lnTo>
                  <a:cubicBezTo>
                    <a:pt x="45458" y="1471"/>
                    <a:pt x="43988" y="0"/>
                    <a:pt x="42134" y="0"/>
                  </a:cubicBezTo>
                  <a:lnTo>
                    <a:pt x="36955" y="0"/>
                  </a:lnTo>
                  <a:cubicBezTo>
                    <a:pt x="35101" y="0"/>
                    <a:pt x="33630" y="1471"/>
                    <a:pt x="33630" y="3325"/>
                  </a:cubicBezTo>
                  <a:lnTo>
                    <a:pt x="33630" y="8376"/>
                  </a:lnTo>
                  <a:cubicBezTo>
                    <a:pt x="29411" y="9143"/>
                    <a:pt x="25319" y="10805"/>
                    <a:pt x="21674" y="13299"/>
                  </a:cubicBezTo>
                  <a:lnTo>
                    <a:pt x="18094" y="9718"/>
                  </a:lnTo>
                  <a:cubicBezTo>
                    <a:pt x="16815" y="8440"/>
                    <a:pt x="14641" y="8440"/>
                    <a:pt x="13363" y="9718"/>
                  </a:cubicBezTo>
                  <a:lnTo>
                    <a:pt x="9718" y="13363"/>
                  </a:lnTo>
                  <a:cubicBezTo>
                    <a:pt x="8440" y="14641"/>
                    <a:pt x="8440" y="16815"/>
                    <a:pt x="9718" y="18094"/>
                  </a:cubicBezTo>
                  <a:lnTo>
                    <a:pt x="13235" y="21610"/>
                  </a:lnTo>
                  <a:cubicBezTo>
                    <a:pt x="10741" y="25319"/>
                    <a:pt x="9015" y="29410"/>
                    <a:pt x="8248" y="33630"/>
                  </a:cubicBezTo>
                  <a:lnTo>
                    <a:pt x="3325" y="33630"/>
                  </a:lnTo>
                  <a:cubicBezTo>
                    <a:pt x="1471" y="33630"/>
                    <a:pt x="0" y="35101"/>
                    <a:pt x="0" y="36955"/>
                  </a:cubicBezTo>
                  <a:lnTo>
                    <a:pt x="0" y="42134"/>
                  </a:lnTo>
                  <a:cubicBezTo>
                    <a:pt x="0" y="43988"/>
                    <a:pt x="1471" y="45458"/>
                    <a:pt x="3325" y="45458"/>
                  </a:cubicBezTo>
                  <a:lnTo>
                    <a:pt x="8248" y="45458"/>
                  </a:lnTo>
                  <a:cubicBezTo>
                    <a:pt x="9015" y="49678"/>
                    <a:pt x="10677" y="53834"/>
                    <a:pt x="13235" y="57478"/>
                  </a:cubicBezTo>
                  <a:lnTo>
                    <a:pt x="9782" y="60931"/>
                  </a:lnTo>
                  <a:cubicBezTo>
                    <a:pt x="8503" y="62209"/>
                    <a:pt x="8503" y="64383"/>
                    <a:pt x="9782" y="65662"/>
                  </a:cubicBezTo>
                  <a:lnTo>
                    <a:pt x="13427" y="69306"/>
                  </a:lnTo>
                  <a:cubicBezTo>
                    <a:pt x="14705" y="70585"/>
                    <a:pt x="16879" y="70585"/>
                    <a:pt x="18158" y="69306"/>
                  </a:cubicBezTo>
                  <a:lnTo>
                    <a:pt x="21610" y="65854"/>
                  </a:lnTo>
                  <a:cubicBezTo>
                    <a:pt x="25319" y="68347"/>
                    <a:pt x="29411" y="70010"/>
                    <a:pt x="33694" y="70841"/>
                  </a:cubicBezTo>
                  <a:lnTo>
                    <a:pt x="33694" y="75764"/>
                  </a:lnTo>
                  <a:cubicBezTo>
                    <a:pt x="33694" y="77618"/>
                    <a:pt x="35165" y="79088"/>
                    <a:pt x="37019" y="79088"/>
                  </a:cubicBezTo>
                  <a:lnTo>
                    <a:pt x="42198" y="79088"/>
                  </a:lnTo>
                  <a:cubicBezTo>
                    <a:pt x="44052" y="79088"/>
                    <a:pt x="45522" y="77618"/>
                    <a:pt x="45522" y="75764"/>
                  </a:cubicBezTo>
                  <a:lnTo>
                    <a:pt x="45522" y="70841"/>
                  </a:lnTo>
                  <a:cubicBezTo>
                    <a:pt x="49742" y="70010"/>
                    <a:pt x="53834" y="68347"/>
                    <a:pt x="57478" y="65854"/>
                  </a:cubicBezTo>
                  <a:lnTo>
                    <a:pt x="60995" y="69370"/>
                  </a:lnTo>
                  <a:cubicBezTo>
                    <a:pt x="62274" y="70649"/>
                    <a:pt x="64447" y="70649"/>
                    <a:pt x="65726" y="69370"/>
                  </a:cubicBezTo>
                  <a:lnTo>
                    <a:pt x="69371" y="65726"/>
                  </a:lnTo>
                  <a:cubicBezTo>
                    <a:pt x="70649" y="64447"/>
                    <a:pt x="70649" y="62273"/>
                    <a:pt x="69371" y="60995"/>
                  </a:cubicBezTo>
                  <a:lnTo>
                    <a:pt x="65790" y="57414"/>
                  </a:lnTo>
                  <a:cubicBezTo>
                    <a:pt x="68284" y="53706"/>
                    <a:pt x="69882" y="49678"/>
                    <a:pt x="70713" y="45458"/>
                  </a:cubicBezTo>
                  <a:lnTo>
                    <a:pt x="75764" y="45458"/>
                  </a:lnTo>
                  <a:cubicBezTo>
                    <a:pt x="77618" y="45458"/>
                    <a:pt x="79089" y="43988"/>
                    <a:pt x="79089" y="42134"/>
                  </a:cubicBezTo>
                  <a:lnTo>
                    <a:pt x="79089" y="36955"/>
                  </a:lnTo>
                  <a:cubicBezTo>
                    <a:pt x="79217" y="35165"/>
                    <a:pt x="77682" y="33630"/>
                    <a:pt x="75828" y="33630"/>
                  </a:cubicBezTo>
                  <a:lnTo>
                    <a:pt x="75828" y="33630"/>
                  </a:lnTo>
                  <a:close/>
                  <a:moveTo>
                    <a:pt x="51788" y="51788"/>
                  </a:moveTo>
                  <a:cubicBezTo>
                    <a:pt x="45075" y="58501"/>
                    <a:pt x="34142" y="58565"/>
                    <a:pt x="27365" y="51788"/>
                  </a:cubicBezTo>
                  <a:cubicBezTo>
                    <a:pt x="20651" y="45075"/>
                    <a:pt x="20587" y="34142"/>
                    <a:pt x="27365" y="27364"/>
                  </a:cubicBezTo>
                  <a:cubicBezTo>
                    <a:pt x="34078" y="20651"/>
                    <a:pt x="45011" y="20587"/>
                    <a:pt x="51788" y="27364"/>
                  </a:cubicBezTo>
                  <a:cubicBezTo>
                    <a:pt x="58501" y="34142"/>
                    <a:pt x="58501" y="45075"/>
                    <a:pt x="51788" y="51788"/>
                  </a:cubicBezTo>
                  <a:lnTo>
                    <a:pt x="51788" y="5178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bg1"/>
                </a:solidFill>
                <a:latin typeface="Roboto" panose="02000000000000000000" pitchFamily="2" charset="0"/>
                <a:ea typeface="Roboto" panose="02000000000000000000" pitchFamily="2" charset="0"/>
                <a:cs typeface="Heebo" pitchFamily="2" charset="-79"/>
              </a:endParaRPr>
            </a:p>
          </p:txBody>
        </p:sp>
      </p:grpSp>
      <p:grpSp>
        <p:nvGrpSpPr>
          <p:cNvPr id="35" name="Graphic 187">
            <a:extLst>
              <a:ext uri="{FF2B5EF4-FFF2-40B4-BE49-F238E27FC236}">
                <a16:creationId xmlns:a16="http://schemas.microsoft.com/office/drawing/2014/main" id="{C47FCA26-8955-B822-2942-EC83E06BFB5C}"/>
              </a:ext>
            </a:extLst>
          </p:cNvPr>
          <p:cNvGrpSpPr/>
          <p:nvPr/>
        </p:nvGrpSpPr>
        <p:grpSpPr>
          <a:xfrm>
            <a:off x="1848122" y="3221317"/>
            <a:ext cx="266819" cy="280122"/>
            <a:chOff x="3230481" y="626726"/>
            <a:chExt cx="362910" cy="394548"/>
          </a:xfrm>
          <a:solidFill>
            <a:schemeClr val="bg1"/>
          </a:solidFill>
        </p:grpSpPr>
        <p:grpSp>
          <p:nvGrpSpPr>
            <p:cNvPr id="79" name="Graphic 187">
              <a:extLst>
                <a:ext uri="{FF2B5EF4-FFF2-40B4-BE49-F238E27FC236}">
                  <a16:creationId xmlns:a16="http://schemas.microsoft.com/office/drawing/2014/main" id="{42D91F4A-37C2-5ED0-F7B3-023CB097A6BC}"/>
                </a:ext>
              </a:extLst>
            </p:cNvPr>
            <p:cNvGrpSpPr/>
            <p:nvPr/>
          </p:nvGrpSpPr>
          <p:grpSpPr>
            <a:xfrm>
              <a:off x="3230481" y="833275"/>
              <a:ext cx="362910" cy="187999"/>
              <a:chOff x="3230481" y="833275"/>
              <a:chExt cx="362910" cy="187999"/>
            </a:xfrm>
            <a:grpFill/>
          </p:grpSpPr>
          <p:sp>
            <p:nvSpPr>
              <p:cNvPr id="81" name="Graphic 187">
                <a:extLst>
                  <a:ext uri="{FF2B5EF4-FFF2-40B4-BE49-F238E27FC236}">
                    <a16:creationId xmlns:a16="http://schemas.microsoft.com/office/drawing/2014/main" id="{956CE758-9497-8201-0528-B2BC6E893208}"/>
                  </a:ext>
                </a:extLst>
              </p:cNvPr>
              <p:cNvSpPr/>
              <p:nvPr/>
            </p:nvSpPr>
            <p:spPr>
              <a:xfrm>
                <a:off x="3312379" y="833655"/>
                <a:ext cx="198208" cy="105267"/>
              </a:xfrm>
              <a:custGeom>
                <a:avLst/>
                <a:gdLst>
                  <a:gd name="connsiteX0" fmla="*/ 195864 w 198208"/>
                  <a:gd name="connsiteY0" fmla="*/ 0 h 105267"/>
                  <a:gd name="connsiteX1" fmla="*/ 195269 w 198208"/>
                  <a:gd name="connsiteY1" fmla="*/ 12 h 105267"/>
                  <a:gd name="connsiteX2" fmla="*/ 169033 w 198208"/>
                  <a:gd name="connsiteY2" fmla="*/ 12 h 105267"/>
                  <a:gd name="connsiteX3" fmla="*/ 169306 w 198208"/>
                  <a:gd name="connsiteY3" fmla="*/ 6164 h 105267"/>
                  <a:gd name="connsiteX4" fmla="*/ 99116 w 198208"/>
                  <a:gd name="connsiteY4" fmla="*/ 76366 h 105267"/>
                  <a:gd name="connsiteX5" fmla="*/ 28902 w 198208"/>
                  <a:gd name="connsiteY5" fmla="*/ 6164 h 105267"/>
                  <a:gd name="connsiteX6" fmla="*/ 29176 w 198208"/>
                  <a:gd name="connsiteY6" fmla="*/ 12 h 105267"/>
                  <a:gd name="connsiteX7" fmla="*/ 3843 w 198208"/>
                  <a:gd name="connsiteY7" fmla="*/ 12 h 105267"/>
                  <a:gd name="connsiteX8" fmla="*/ 3248 w 198208"/>
                  <a:gd name="connsiteY8" fmla="*/ 0 h 105267"/>
                  <a:gd name="connsiteX9" fmla="*/ 3248 w 198208"/>
                  <a:gd name="connsiteY9" fmla="*/ 12 h 105267"/>
                  <a:gd name="connsiteX10" fmla="*/ 190 w 198208"/>
                  <a:gd name="connsiteY10" fmla="*/ 12 h 105267"/>
                  <a:gd name="connsiteX11" fmla="*/ 0 w 198208"/>
                  <a:gd name="connsiteY11" fmla="*/ 6164 h 105267"/>
                  <a:gd name="connsiteX12" fmla="*/ 99116 w 198208"/>
                  <a:gd name="connsiteY12" fmla="*/ 105268 h 105267"/>
                  <a:gd name="connsiteX13" fmla="*/ 198208 w 198208"/>
                  <a:gd name="connsiteY13" fmla="*/ 6164 h 105267"/>
                  <a:gd name="connsiteX14" fmla="*/ 198018 w 198208"/>
                  <a:gd name="connsiteY14" fmla="*/ 12 h 105267"/>
                  <a:gd name="connsiteX15" fmla="*/ 195864 w 198208"/>
                  <a:gd name="connsiteY15" fmla="*/ 12 h 105267"/>
                  <a:gd name="connsiteX16" fmla="*/ 195864 w 198208"/>
                  <a:gd name="connsiteY16" fmla="*/ 0 h 10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8208" h="105267">
                    <a:moveTo>
                      <a:pt x="195864" y="0"/>
                    </a:moveTo>
                    <a:cubicBezTo>
                      <a:pt x="195674" y="12"/>
                      <a:pt x="195472" y="12"/>
                      <a:pt x="195269" y="12"/>
                    </a:cubicBezTo>
                    <a:lnTo>
                      <a:pt x="169033" y="12"/>
                    </a:lnTo>
                    <a:cubicBezTo>
                      <a:pt x="169211" y="2035"/>
                      <a:pt x="169306" y="4093"/>
                      <a:pt x="169306" y="6164"/>
                    </a:cubicBezTo>
                    <a:cubicBezTo>
                      <a:pt x="169295" y="44870"/>
                      <a:pt x="137811" y="76366"/>
                      <a:pt x="99116" y="76366"/>
                    </a:cubicBezTo>
                    <a:cubicBezTo>
                      <a:pt x="60398" y="76354"/>
                      <a:pt x="28902" y="44870"/>
                      <a:pt x="28902" y="6164"/>
                    </a:cubicBezTo>
                    <a:cubicBezTo>
                      <a:pt x="28902" y="4093"/>
                      <a:pt x="28997" y="2035"/>
                      <a:pt x="29176" y="12"/>
                    </a:cubicBezTo>
                    <a:lnTo>
                      <a:pt x="3843" y="12"/>
                    </a:lnTo>
                    <a:cubicBezTo>
                      <a:pt x="3641" y="12"/>
                      <a:pt x="3439" y="12"/>
                      <a:pt x="3248" y="0"/>
                    </a:cubicBezTo>
                    <a:lnTo>
                      <a:pt x="3248" y="12"/>
                    </a:lnTo>
                    <a:lnTo>
                      <a:pt x="190" y="12"/>
                    </a:lnTo>
                    <a:cubicBezTo>
                      <a:pt x="59" y="2047"/>
                      <a:pt x="0" y="4093"/>
                      <a:pt x="0" y="6164"/>
                    </a:cubicBezTo>
                    <a:cubicBezTo>
                      <a:pt x="0" y="60802"/>
                      <a:pt x="44465" y="105268"/>
                      <a:pt x="99116" y="105268"/>
                    </a:cubicBezTo>
                    <a:cubicBezTo>
                      <a:pt x="153755" y="105268"/>
                      <a:pt x="198208" y="60814"/>
                      <a:pt x="198208" y="6164"/>
                    </a:cubicBezTo>
                    <a:cubicBezTo>
                      <a:pt x="198208" y="4093"/>
                      <a:pt x="198149" y="2047"/>
                      <a:pt x="198018" y="12"/>
                    </a:cubicBezTo>
                    <a:lnTo>
                      <a:pt x="195864" y="12"/>
                    </a:lnTo>
                    <a:lnTo>
                      <a:pt x="19586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bg1"/>
                  </a:solidFill>
                  <a:latin typeface="Roboto" panose="02000000000000000000" pitchFamily="2" charset="0"/>
                  <a:ea typeface="Roboto" panose="02000000000000000000" pitchFamily="2" charset="0"/>
                  <a:cs typeface="Heebo" pitchFamily="2" charset="-79"/>
                </a:endParaRPr>
              </a:p>
            </p:txBody>
          </p:sp>
          <p:sp>
            <p:nvSpPr>
              <p:cNvPr id="83" name="Graphic 187">
                <a:extLst>
                  <a:ext uri="{FF2B5EF4-FFF2-40B4-BE49-F238E27FC236}">
                    <a16:creationId xmlns:a16="http://schemas.microsoft.com/office/drawing/2014/main" id="{843AC61D-C940-0326-D7E2-208D298AE480}"/>
                  </a:ext>
                </a:extLst>
              </p:cNvPr>
              <p:cNvSpPr/>
              <p:nvPr/>
            </p:nvSpPr>
            <p:spPr>
              <a:xfrm>
                <a:off x="3230481" y="833275"/>
                <a:ext cx="362910" cy="187999"/>
              </a:xfrm>
              <a:custGeom>
                <a:avLst/>
                <a:gdLst>
                  <a:gd name="connsiteX0" fmla="*/ 334008 w 362910"/>
                  <a:gd name="connsiteY0" fmla="*/ 393 h 187999"/>
                  <a:gd name="connsiteX1" fmla="*/ 334008 w 362910"/>
                  <a:gd name="connsiteY1" fmla="*/ 25166 h 187999"/>
                  <a:gd name="connsiteX2" fmla="*/ 299181 w 362910"/>
                  <a:gd name="connsiteY2" fmla="*/ 31091 h 187999"/>
                  <a:gd name="connsiteX3" fmla="*/ 296670 w 362910"/>
                  <a:gd name="connsiteY3" fmla="*/ 39813 h 187999"/>
                  <a:gd name="connsiteX4" fmla="*/ 286044 w 362910"/>
                  <a:gd name="connsiteY4" fmla="*/ 65324 h 187999"/>
                  <a:gd name="connsiteX5" fmla="*/ 281582 w 362910"/>
                  <a:gd name="connsiteY5" fmla="*/ 73296 h 187999"/>
                  <a:gd name="connsiteX6" fmla="*/ 301846 w 362910"/>
                  <a:gd name="connsiteY6" fmla="*/ 101912 h 187999"/>
                  <a:gd name="connsiteX7" fmla="*/ 276169 w 362910"/>
                  <a:gd name="connsiteY7" fmla="*/ 127590 h 187999"/>
                  <a:gd name="connsiteX8" fmla="*/ 247517 w 362910"/>
                  <a:gd name="connsiteY8" fmla="*/ 107278 h 187999"/>
                  <a:gd name="connsiteX9" fmla="*/ 239556 w 362910"/>
                  <a:gd name="connsiteY9" fmla="*/ 111717 h 187999"/>
                  <a:gd name="connsiteX10" fmla="*/ 213796 w 362910"/>
                  <a:gd name="connsiteY10" fmla="*/ 122366 h 187999"/>
                  <a:gd name="connsiteX11" fmla="*/ 205003 w 362910"/>
                  <a:gd name="connsiteY11" fmla="*/ 124841 h 187999"/>
                  <a:gd name="connsiteX12" fmla="*/ 199160 w 362910"/>
                  <a:gd name="connsiteY12" fmla="*/ 159097 h 187999"/>
                  <a:gd name="connsiteX13" fmla="*/ 162834 w 362910"/>
                  <a:gd name="connsiteY13" fmla="*/ 159097 h 187999"/>
                  <a:gd name="connsiteX14" fmla="*/ 157015 w 362910"/>
                  <a:gd name="connsiteY14" fmla="*/ 124841 h 187999"/>
                  <a:gd name="connsiteX15" fmla="*/ 148210 w 362910"/>
                  <a:gd name="connsiteY15" fmla="*/ 122366 h 187999"/>
                  <a:gd name="connsiteX16" fmla="*/ 122104 w 362910"/>
                  <a:gd name="connsiteY16" fmla="*/ 111526 h 187999"/>
                  <a:gd name="connsiteX17" fmla="*/ 114132 w 362910"/>
                  <a:gd name="connsiteY17" fmla="*/ 107052 h 187999"/>
                  <a:gd name="connsiteX18" fmla="*/ 86099 w 362910"/>
                  <a:gd name="connsiteY18" fmla="*/ 126959 h 187999"/>
                  <a:gd name="connsiteX19" fmla="*/ 60410 w 362910"/>
                  <a:gd name="connsiteY19" fmla="*/ 101258 h 187999"/>
                  <a:gd name="connsiteX20" fmla="*/ 80328 w 362910"/>
                  <a:gd name="connsiteY20" fmla="*/ 73177 h 187999"/>
                  <a:gd name="connsiteX21" fmla="*/ 75890 w 362910"/>
                  <a:gd name="connsiteY21" fmla="*/ 65217 h 187999"/>
                  <a:gd name="connsiteX22" fmla="*/ 65074 w 362910"/>
                  <a:gd name="connsiteY22" fmla="*/ 38861 h 187999"/>
                  <a:gd name="connsiteX23" fmla="*/ 62635 w 362910"/>
                  <a:gd name="connsiteY23" fmla="*/ 29997 h 187999"/>
                  <a:gd name="connsiteX24" fmla="*/ 28902 w 362910"/>
                  <a:gd name="connsiteY24" fmla="*/ 24261 h 187999"/>
                  <a:gd name="connsiteX25" fmla="*/ 28902 w 362910"/>
                  <a:gd name="connsiteY25" fmla="*/ 393 h 187999"/>
                  <a:gd name="connsiteX26" fmla="*/ 3415 w 362910"/>
                  <a:gd name="connsiteY26" fmla="*/ 393 h 187999"/>
                  <a:gd name="connsiteX27" fmla="*/ 0 w 362910"/>
                  <a:gd name="connsiteY27" fmla="*/ 0 h 187999"/>
                  <a:gd name="connsiteX28" fmla="*/ 0 w 362910"/>
                  <a:gd name="connsiteY28" fmla="*/ 27355 h 187999"/>
                  <a:gd name="connsiteX29" fmla="*/ 21013 w 362910"/>
                  <a:gd name="connsiteY29" fmla="*/ 52235 h 187999"/>
                  <a:gd name="connsiteX30" fmla="*/ 39980 w 362910"/>
                  <a:gd name="connsiteY30" fmla="*/ 55460 h 187999"/>
                  <a:gd name="connsiteX31" fmla="*/ 46381 w 362910"/>
                  <a:gd name="connsiteY31" fmla="*/ 71059 h 187999"/>
                  <a:gd name="connsiteX32" fmla="*/ 35030 w 362910"/>
                  <a:gd name="connsiteY32" fmla="*/ 87075 h 187999"/>
                  <a:gd name="connsiteX33" fmla="*/ 37790 w 362910"/>
                  <a:gd name="connsiteY33" fmla="*/ 119510 h 187999"/>
                  <a:gd name="connsiteX34" fmla="*/ 67858 w 362910"/>
                  <a:gd name="connsiteY34" fmla="*/ 149590 h 187999"/>
                  <a:gd name="connsiteX35" fmla="*/ 100330 w 362910"/>
                  <a:gd name="connsiteY35" fmla="*/ 152303 h 187999"/>
                  <a:gd name="connsiteX36" fmla="*/ 116214 w 362910"/>
                  <a:gd name="connsiteY36" fmla="*/ 141023 h 187999"/>
                  <a:gd name="connsiteX37" fmla="*/ 131528 w 362910"/>
                  <a:gd name="connsiteY37" fmla="*/ 147389 h 187999"/>
                  <a:gd name="connsiteX38" fmla="*/ 134872 w 362910"/>
                  <a:gd name="connsiteY38" fmla="*/ 167022 h 187999"/>
                  <a:gd name="connsiteX39" fmla="*/ 159740 w 362910"/>
                  <a:gd name="connsiteY39" fmla="*/ 187999 h 187999"/>
                  <a:gd name="connsiteX40" fmla="*/ 202254 w 362910"/>
                  <a:gd name="connsiteY40" fmla="*/ 187999 h 187999"/>
                  <a:gd name="connsiteX41" fmla="*/ 227134 w 362910"/>
                  <a:gd name="connsiteY41" fmla="*/ 167022 h 187999"/>
                  <a:gd name="connsiteX42" fmla="*/ 230478 w 362910"/>
                  <a:gd name="connsiteY42" fmla="*/ 147389 h 187999"/>
                  <a:gd name="connsiteX43" fmla="*/ 245410 w 362910"/>
                  <a:gd name="connsiteY43" fmla="*/ 141213 h 187999"/>
                  <a:gd name="connsiteX44" fmla="*/ 261938 w 362910"/>
                  <a:gd name="connsiteY44" fmla="*/ 152934 h 187999"/>
                  <a:gd name="connsiteX45" fmla="*/ 294421 w 362910"/>
                  <a:gd name="connsiteY45" fmla="*/ 150209 h 187999"/>
                  <a:gd name="connsiteX46" fmla="*/ 324501 w 362910"/>
                  <a:gd name="connsiteY46" fmla="*/ 120141 h 187999"/>
                  <a:gd name="connsiteX47" fmla="*/ 327226 w 362910"/>
                  <a:gd name="connsiteY47" fmla="*/ 87729 h 187999"/>
                  <a:gd name="connsiteX48" fmla="*/ 315541 w 362910"/>
                  <a:gd name="connsiteY48" fmla="*/ 71225 h 187999"/>
                  <a:gd name="connsiteX49" fmla="*/ 321633 w 362910"/>
                  <a:gd name="connsiteY49" fmla="*/ 56590 h 187999"/>
                  <a:gd name="connsiteX50" fmla="*/ 341933 w 362910"/>
                  <a:gd name="connsiteY50" fmla="*/ 53139 h 187999"/>
                  <a:gd name="connsiteX51" fmla="*/ 362910 w 362910"/>
                  <a:gd name="connsiteY51" fmla="*/ 28247 h 187999"/>
                  <a:gd name="connsiteX52" fmla="*/ 362910 w 362910"/>
                  <a:gd name="connsiteY52" fmla="*/ 0 h 187999"/>
                  <a:gd name="connsiteX53" fmla="*/ 359495 w 362910"/>
                  <a:gd name="connsiteY53" fmla="*/ 393 h 187999"/>
                  <a:gd name="connsiteX54" fmla="*/ 334008 w 362910"/>
                  <a:gd name="connsiteY54" fmla="*/ 393 h 18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62910" h="187999">
                    <a:moveTo>
                      <a:pt x="334008" y="393"/>
                    </a:moveTo>
                    <a:lnTo>
                      <a:pt x="334008" y="25166"/>
                    </a:lnTo>
                    <a:lnTo>
                      <a:pt x="299181" y="31091"/>
                    </a:lnTo>
                    <a:lnTo>
                      <a:pt x="296670" y="39813"/>
                    </a:lnTo>
                    <a:cubicBezTo>
                      <a:pt x="294100" y="48749"/>
                      <a:pt x="290530" y="57328"/>
                      <a:pt x="286044" y="65324"/>
                    </a:cubicBezTo>
                    <a:lnTo>
                      <a:pt x="281582" y="73296"/>
                    </a:lnTo>
                    <a:lnTo>
                      <a:pt x="301846" y="101912"/>
                    </a:lnTo>
                    <a:lnTo>
                      <a:pt x="276169" y="127590"/>
                    </a:lnTo>
                    <a:lnTo>
                      <a:pt x="247517" y="107278"/>
                    </a:lnTo>
                    <a:lnTo>
                      <a:pt x="239556" y="111717"/>
                    </a:lnTo>
                    <a:cubicBezTo>
                      <a:pt x="231394" y="116262"/>
                      <a:pt x="222720" y="119843"/>
                      <a:pt x="213796" y="122366"/>
                    </a:cubicBezTo>
                    <a:lnTo>
                      <a:pt x="205003" y="124841"/>
                    </a:lnTo>
                    <a:lnTo>
                      <a:pt x="199160" y="159097"/>
                    </a:lnTo>
                    <a:lnTo>
                      <a:pt x="162834" y="159097"/>
                    </a:lnTo>
                    <a:lnTo>
                      <a:pt x="157015" y="124841"/>
                    </a:lnTo>
                    <a:lnTo>
                      <a:pt x="148210" y="122366"/>
                    </a:lnTo>
                    <a:cubicBezTo>
                      <a:pt x="139191" y="119820"/>
                      <a:pt x="130410" y="116179"/>
                      <a:pt x="122104" y="111526"/>
                    </a:cubicBezTo>
                    <a:lnTo>
                      <a:pt x="114132" y="107052"/>
                    </a:lnTo>
                    <a:lnTo>
                      <a:pt x="86099" y="126959"/>
                    </a:lnTo>
                    <a:lnTo>
                      <a:pt x="60410" y="101258"/>
                    </a:lnTo>
                    <a:lnTo>
                      <a:pt x="80328" y="73177"/>
                    </a:lnTo>
                    <a:lnTo>
                      <a:pt x="75890" y="65217"/>
                    </a:lnTo>
                    <a:cubicBezTo>
                      <a:pt x="71226" y="56852"/>
                      <a:pt x="67585" y="47987"/>
                      <a:pt x="65074" y="38861"/>
                    </a:cubicBezTo>
                    <a:lnTo>
                      <a:pt x="62635" y="29997"/>
                    </a:lnTo>
                    <a:lnTo>
                      <a:pt x="28902" y="24261"/>
                    </a:lnTo>
                    <a:lnTo>
                      <a:pt x="28902" y="393"/>
                    </a:lnTo>
                    <a:lnTo>
                      <a:pt x="3415" y="393"/>
                    </a:lnTo>
                    <a:cubicBezTo>
                      <a:pt x="2261" y="393"/>
                      <a:pt x="1107" y="262"/>
                      <a:pt x="0" y="0"/>
                    </a:cubicBezTo>
                    <a:lnTo>
                      <a:pt x="0" y="27355"/>
                    </a:lnTo>
                    <a:cubicBezTo>
                      <a:pt x="0" y="39480"/>
                      <a:pt x="9019" y="50177"/>
                      <a:pt x="21013" y="52235"/>
                    </a:cubicBezTo>
                    <a:lnTo>
                      <a:pt x="39980" y="55460"/>
                    </a:lnTo>
                    <a:cubicBezTo>
                      <a:pt x="41812" y="60767"/>
                      <a:pt x="43954" y="65978"/>
                      <a:pt x="46381" y="71059"/>
                    </a:cubicBezTo>
                    <a:lnTo>
                      <a:pt x="35030" y="87075"/>
                    </a:lnTo>
                    <a:cubicBezTo>
                      <a:pt x="28033" y="96986"/>
                      <a:pt x="29211" y="110931"/>
                      <a:pt x="37790" y="119510"/>
                    </a:cubicBezTo>
                    <a:lnTo>
                      <a:pt x="67858" y="149590"/>
                    </a:lnTo>
                    <a:cubicBezTo>
                      <a:pt x="76461" y="158169"/>
                      <a:pt x="90418" y="159335"/>
                      <a:pt x="100330" y="152303"/>
                    </a:cubicBezTo>
                    <a:lnTo>
                      <a:pt x="116214" y="141023"/>
                    </a:lnTo>
                    <a:cubicBezTo>
                      <a:pt x="121212" y="143439"/>
                      <a:pt x="126328" y="145557"/>
                      <a:pt x="131528" y="147389"/>
                    </a:cubicBezTo>
                    <a:lnTo>
                      <a:pt x="134872" y="167022"/>
                    </a:lnTo>
                    <a:cubicBezTo>
                      <a:pt x="136871" y="178790"/>
                      <a:pt x="147794" y="187999"/>
                      <a:pt x="159740" y="187999"/>
                    </a:cubicBezTo>
                    <a:lnTo>
                      <a:pt x="202254" y="187999"/>
                    </a:lnTo>
                    <a:cubicBezTo>
                      <a:pt x="214402" y="187999"/>
                      <a:pt x="225099" y="178980"/>
                      <a:pt x="227134" y="167022"/>
                    </a:cubicBezTo>
                    <a:lnTo>
                      <a:pt x="230478" y="147389"/>
                    </a:lnTo>
                    <a:cubicBezTo>
                      <a:pt x="235558" y="145604"/>
                      <a:pt x="240544" y="143546"/>
                      <a:pt x="245410" y="141213"/>
                    </a:cubicBezTo>
                    <a:lnTo>
                      <a:pt x="261938" y="152934"/>
                    </a:lnTo>
                    <a:cubicBezTo>
                      <a:pt x="271861" y="159990"/>
                      <a:pt x="285830" y="158824"/>
                      <a:pt x="294421" y="150209"/>
                    </a:cubicBezTo>
                    <a:lnTo>
                      <a:pt x="324501" y="120141"/>
                    </a:lnTo>
                    <a:cubicBezTo>
                      <a:pt x="333068" y="111514"/>
                      <a:pt x="334234" y="97569"/>
                      <a:pt x="327226" y="87729"/>
                    </a:cubicBezTo>
                    <a:lnTo>
                      <a:pt x="315541" y="71225"/>
                    </a:lnTo>
                    <a:cubicBezTo>
                      <a:pt x="317826" y="66478"/>
                      <a:pt x="319861" y="61588"/>
                      <a:pt x="321633" y="56590"/>
                    </a:cubicBezTo>
                    <a:lnTo>
                      <a:pt x="341933" y="53139"/>
                    </a:lnTo>
                    <a:cubicBezTo>
                      <a:pt x="353891" y="51093"/>
                      <a:pt x="362910" y="40396"/>
                      <a:pt x="362910" y="28247"/>
                    </a:cubicBezTo>
                    <a:lnTo>
                      <a:pt x="362910" y="0"/>
                    </a:lnTo>
                    <a:cubicBezTo>
                      <a:pt x="361803" y="262"/>
                      <a:pt x="360649" y="393"/>
                      <a:pt x="359495" y="393"/>
                    </a:cubicBezTo>
                    <a:lnTo>
                      <a:pt x="334008" y="39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bg1"/>
                  </a:solidFill>
                  <a:latin typeface="Roboto" panose="02000000000000000000" pitchFamily="2" charset="0"/>
                  <a:ea typeface="Roboto" panose="02000000000000000000" pitchFamily="2" charset="0"/>
                  <a:cs typeface="Heebo" pitchFamily="2" charset="-79"/>
                </a:endParaRPr>
              </a:p>
            </p:txBody>
          </p:sp>
        </p:grpSp>
        <p:sp>
          <p:nvSpPr>
            <p:cNvPr id="80" name="Graphic 187">
              <a:extLst>
                <a:ext uri="{FF2B5EF4-FFF2-40B4-BE49-F238E27FC236}">
                  <a16:creationId xmlns:a16="http://schemas.microsoft.com/office/drawing/2014/main" id="{7D3681EF-3883-C88D-7020-C68010DE655A}"/>
                </a:ext>
              </a:extLst>
            </p:cNvPr>
            <p:cNvSpPr/>
            <p:nvPr/>
          </p:nvSpPr>
          <p:spPr>
            <a:xfrm>
              <a:off x="3230481" y="626726"/>
              <a:ext cx="362910" cy="195043"/>
            </a:xfrm>
            <a:custGeom>
              <a:avLst/>
              <a:gdLst>
                <a:gd name="connsiteX0" fmla="*/ 255036 w 362910"/>
                <a:gd name="connsiteY0" fmla="*/ 147282 h 195043"/>
                <a:gd name="connsiteX1" fmla="*/ 224969 w 362910"/>
                <a:gd name="connsiteY1" fmla="*/ 129838 h 195043"/>
                <a:gd name="connsiteX2" fmla="*/ 220031 w 362910"/>
                <a:gd name="connsiteY2" fmla="*/ 126304 h 195043"/>
                <a:gd name="connsiteX3" fmla="*/ 215711 w 362910"/>
                <a:gd name="connsiteY3" fmla="*/ 126531 h 195043"/>
                <a:gd name="connsiteX4" fmla="*/ 181455 w 362910"/>
                <a:gd name="connsiteY4" fmla="*/ 139476 h 195043"/>
                <a:gd name="connsiteX5" fmla="*/ 147199 w 362910"/>
                <a:gd name="connsiteY5" fmla="*/ 126531 h 195043"/>
                <a:gd name="connsiteX6" fmla="*/ 142879 w 362910"/>
                <a:gd name="connsiteY6" fmla="*/ 126304 h 195043"/>
                <a:gd name="connsiteX7" fmla="*/ 137942 w 362910"/>
                <a:gd name="connsiteY7" fmla="*/ 129838 h 195043"/>
                <a:gd name="connsiteX8" fmla="*/ 106577 w 362910"/>
                <a:gd name="connsiteY8" fmla="*/ 147734 h 195043"/>
                <a:gd name="connsiteX9" fmla="*/ 81970 w 362910"/>
                <a:gd name="connsiteY9" fmla="*/ 191319 h 195043"/>
                <a:gd name="connsiteX10" fmla="*/ 83672 w 362910"/>
                <a:gd name="connsiteY10" fmla="*/ 194448 h 195043"/>
                <a:gd name="connsiteX11" fmla="*/ 85742 w 362910"/>
                <a:gd name="connsiteY11" fmla="*/ 195043 h 195043"/>
                <a:gd name="connsiteX12" fmla="*/ 277168 w 362910"/>
                <a:gd name="connsiteY12" fmla="*/ 195043 h 195043"/>
                <a:gd name="connsiteX13" fmla="*/ 278417 w 362910"/>
                <a:gd name="connsiteY13" fmla="*/ 194829 h 195043"/>
                <a:gd name="connsiteX14" fmla="*/ 280940 w 362910"/>
                <a:gd name="connsiteY14" fmla="*/ 191319 h 195043"/>
                <a:gd name="connsiteX15" fmla="*/ 255036 w 362910"/>
                <a:gd name="connsiteY15" fmla="*/ 147282 h 195043"/>
                <a:gd name="connsiteX16" fmla="*/ 181455 w 362910"/>
                <a:gd name="connsiteY16" fmla="*/ 0 h 195043"/>
                <a:gd name="connsiteX17" fmla="*/ 133182 w 362910"/>
                <a:gd name="connsiteY17" fmla="*/ 67882 h 195043"/>
                <a:gd name="connsiteX18" fmla="*/ 142856 w 362910"/>
                <a:gd name="connsiteY18" fmla="*/ 98949 h 195043"/>
                <a:gd name="connsiteX19" fmla="*/ 158003 w 362910"/>
                <a:gd name="connsiteY19" fmla="*/ 116690 h 195043"/>
                <a:gd name="connsiteX20" fmla="*/ 162905 w 362910"/>
                <a:gd name="connsiteY20" fmla="*/ 120070 h 195043"/>
                <a:gd name="connsiteX21" fmla="*/ 181455 w 362910"/>
                <a:gd name="connsiteY21" fmla="*/ 126162 h 195043"/>
                <a:gd name="connsiteX22" fmla="*/ 200005 w 362910"/>
                <a:gd name="connsiteY22" fmla="*/ 120070 h 195043"/>
                <a:gd name="connsiteX23" fmla="*/ 204693 w 362910"/>
                <a:gd name="connsiteY23" fmla="*/ 116857 h 195043"/>
                <a:gd name="connsiteX24" fmla="*/ 219912 w 362910"/>
                <a:gd name="connsiteY24" fmla="*/ 99199 h 195043"/>
                <a:gd name="connsiteX25" fmla="*/ 230025 w 362910"/>
                <a:gd name="connsiteY25" fmla="*/ 64193 h 195043"/>
                <a:gd name="connsiteX26" fmla="*/ 181455 w 362910"/>
                <a:gd name="connsiteY26" fmla="*/ 0 h 195043"/>
                <a:gd name="connsiteX27" fmla="*/ 122438 w 362910"/>
                <a:gd name="connsiteY27" fmla="*/ 75795 h 195043"/>
                <a:gd name="connsiteX28" fmla="*/ 123818 w 362910"/>
                <a:gd name="connsiteY28" fmla="*/ 34923 h 195043"/>
                <a:gd name="connsiteX29" fmla="*/ 90311 w 362910"/>
                <a:gd name="connsiteY29" fmla="*/ 17967 h 195043"/>
                <a:gd name="connsiteX30" fmla="*/ 48594 w 362910"/>
                <a:gd name="connsiteY30" fmla="*/ 89335 h 195043"/>
                <a:gd name="connsiteX31" fmla="*/ 61885 w 362910"/>
                <a:gd name="connsiteY31" fmla="*/ 116928 h 195043"/>
                <a:gd name="connsiteX32" fmla="*/ 73463 w 362910"/>
                <a:gd name="connsiteY32" fmla="*/ 126971 h 195043"/>
                <a:gd name="connsiteX33" fmla="*/ 107148 w 362910"/>
                <a:gd name="connsiteY33" fmla="*/ 126971 h 195043"/>
                <a:gd name="connsiteX34" fmla="*/ 126447 w 362910"/>
                <a:gd name="connsiteY34" fmla="*/ 105815 h 195043"/>
                <a:gd name="connsiteX35" fmla="*/ 129529 w 362910"/>
                <a:gd name="connsiteY35" fmla="*/ 99021 h 195043"/>
                <a:gd name="connsiteX36" fmla="*/ 122438 w 362910"/>
                <a:gd name="connsiteY36" fmla="*/ 75795 h 195043"/>
                <a:gd name="connsiteX37" fmla="*/ 272599 w 362910"/>
                <a:gd name="connsiteY37" fmla="*/ 17967 h 195043"/>
                <a:gd name="connsiteX38" fmla="*/ 239092 w 362910"/>
                <a:gd name="connsiteY38" fmla="*/ 34923 h 195043"/>
                <a:gd name="connsiteX39" fmla="*/ 240413 w 362910"/>
                <a:gd name="connsiteY39" fmla="*/ 76163 h 195043"/>
                <a:gd name="connsiteX40" fmla="*/ 233381 w 362910"/>
                <a:gd name="connsiteY40" fmla="*/ 99021 h 195043"/>
                <a:gd name="connsiteX41" fmla="*/ 236820 w 362910"/>
                <a:gd name="connsiteY41" fmla="*/ 106481 h 195043"/>
                <a:gd name="connsiteX42" fmla="*/ 255762 w 362910"/>
                <a:gd name="connsiteY42" fmla="*/ 126971 h 195043"/>
                <a:gd name="connsiteX43" fmla="*/ 289448 w 362910"/>
                <a:gd name="connsiteY43" fmla="*/ 126971 h 195043"/>
                <a:gd name="connsiteX44" fmla="*/ 301025 w 362910"/>
                <a:gd name="connsiteY44" fmla="*/ 116928 h 195043"/>
                <a:gd name="connsiteX45" fmla="*/ 314316 w 362910"/>
                <a:gd name="connsiteY45" fmla="*/ 89323 h 195043"/>
                <a:gd name="connsiteX46" fmla="*/ 272599 w 362910"/>
                <a:gd name="connsiteY46" fmla="*/ 17967 h 195043"/>
                <a:gd name="connsiteX47" fmla="*/ 79079 w 362910"/>
                <a:gd name="connsiteY47" fmla="*/ 143117 h 195043"/>
                <a:gd name="connsiteX48" fmla="*/ 59208 w 362910"/>
                <a:gd name="connsiteY48" fmla="*/ 132849 h 195043"/>
                <a:gd name="connsiteX49" fmla="*/ 55293 w 362910"/>
                <a:gd name="connsiteY49" fmla="*/ 132635 h 195043"/>
                <a:gd name="connsiteX50" fmla="*/ 50807 w 362910"/>
                <a:gd name="connsiteY50" fmla="*/ 135847 h 195043"/>
                <a:gd name="connsiteX51" fmla="*/ 42764 w 362910"/>
                <a:gd name="connsiteY51" fmla="*/ 141892 h 195043"/>
                <a:gd name="connsiteX52" fmla="*/ 48 w 362910"/>
                <a:gd name="connsiteY52" fmla="*/ 189855 h 195043"/>
                <a:gd name="connsiteX53" fmla="*/ 0 w 362910"/>
                <a:gd name="connsiteY53" fmla="*/ 191676 h 195043"/>
                <a:gd name="connsiteX54" fmla="*/ 0 w 362910"/>
                <a:gd name="connsiteY54" fmla="*/ 191783 h 195043"/>
                <a:gd name="connsiteX55" fmla="*/ 3415 w 362910"/>
                <a:gd name="connsiteY55" fmla="*/ 195043 h 195043"/>
                <a:gd name="connsiteX56" fmla="*/ 70178 w 362910"/>
                <a:gd name="connsiteY56" fmla="*/ 195043 h 195043"/>
                <a:gd name="connsiteX57" fmla="*/ 69762 w 362910"/>
                <a:gd name="connsiteY57" fmla="*/ 190998 h 195043"/>
                <a:gd name="connsiteX58" fmla="*/ 73391 w 362910"/>
                <a:gd name="connsiteY58" fmla="*/ 159240 h 195043"/>
                <a:gd name="connsiteX59" fmla="*/ 76390 w 362910"/>
                <a:gd name="connsiteY59" fmla="*/ 152089 h 195043"/>
                <a:gd name="connsiteX60" fmla="*/ 80316 w 362910"/>
                <a:gd name="connsiteY60" fmla="*/ 146734 h 195043"/>
                <a:gd name="connsiteX61" fmla="*/ 83362 w 362910"/>
                <a:gd name="connsiteY61" fmla="*/ 144022 h 195043"/>
                <a:gd name="connsiteX62" fmla="*/ 79079 w 362910"/>
                <a:gd name="connsiteY62" fmla="*/ 143117 h 195043"/>
                <a:gd name="connsiteX63" fmla="*/ 320896 w 362910"/>
                <a:gd name="connsiteY63" fmla="*/ 142403 h 195043"/>
                <a:gd name="connsiteX64" fmla="*/ 312103 w 362910"/>
                <a:gd name="connsiteY64" fmla="*/ 135847 h 195043"/>
                <a:gd name="connsiteX65" fmla="*/ 307617 w 362910"/>
                <a:gd name="connsiteY65" fmla="*/ 132635 h 195043"/>
                <a:gd name="connsiteX66" fmla="*/ 303702 w 362910"/>
                <a:gd name="connsiteY66" fmla="*/ 132849 h 195043"/>
                <a:gd name="connsiteX67" fmla="*/ 285223 w 362910"/>
                <a:gd name="connsiteY67" fmla="*/ 142725 h 195043"/>
                <a:gd name="connsiteX68" fmla="*/ 279548 w 362910"/>
                <a:gd name="connsiteY68" fmla="*/ 144022 h 195043"/>
                <a:gd name="connsiteX69" fmla="*/ 282475 w 362910"/>
                <a:gd name="connsiteY69" fmla="*/ 146604 h 195043"/>
                <a:gd name="connsiteX70" fmla="*/ 286520 w 362910"/>
                <a:gd name="connsiteY70" fmla="*/ 152089 h 195043"/>
                <a:gd name="connsiteX71" fmla="*/ 290590 w 362910"/>
                <a:gd name="connsiteY71" fmla="*/ 163309 h 195043"/>
                <a:gd name="connsiteX72" fmla="*/ 293148 w 362910"/>
                <a:gd name="connsiteY72" fmla="*/ 190998 h 195043"/>
                <a:gd name="connsiteX73" fmla="*/ 292732 w 362910"/>
                <a:gd name="connsiteY73" fmla="*/ 195043 h 195043"/>
                <a:gd name="connsiteX74" fmla="*/ 359495 w 362910"/>
                <a:gd name="connsiteY74" fmla="*/ 195043 h 195043"/>
                <a:gd name="connsiteX75" fmla="*/ 362898 w 362910"/>
                <a:gd name="connsiteY75" fmla="*/ 191973 h 195043"/>
                <a:gd name="connsiteX76" fmla="*/ 362910 w 362910"/>
                <a:gd name="connsiteY76" fmla="*/ 191676 h 195043"/>
                <a:gd name="connsiteX77" fmla="*/ 320896 w 362910"/>
                <a:gd name="connsiteY77" fmla="*/ 142403 h 19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62910" h="195043">
                  <a:moveTo>
                    <a:pt x="255036" y="147282"/>
                  </a:moveTo>
                  <a:cubicBezTo>
                    <a:pt x="247279" y="144545"/>
                    <a:pt x="237415" y="140107"/>
                    <a:pt x="224969" y="129838"/>
                  </a:cubicBezTo>
                  <a:cubicBezTo>
                    <a:pt x="223398" y="128541"/>
                    <a:pt x="221744" y="127363"/>
                    <a:pt x="220031" y="126304"/>
                  </a:cubicBezTo>
                  <a:cubicBezTo>
                    <a:pt x="218686" y="125472"/>
                    <a:pt x="216949" y="125567"/>
                    <a:pt x="215711" y="126531"/>
                  </a:cubicBezTo>
                  <a:cubicBezTo>
                    <a:pt x="204943" y="134990"/>
                    <a:pt x="193294" y="139464"/>
                    <a:pt x="181455" y="139476"/>
                  </a:cubicBezTo>
                  <a:cubicBezTo>
                    <a:pt x="169616" y="139464"/>
                    <a:pt x="157967" y="134990"/>
                    <a:pt x="147199" y="126531"/>
                  </a:cubicBezTo>
                  <a:cubicBezTo>
                    <a:pt x="145961" y="125567"/>
                    <a:pt x="144224" y="125472"/>
                    <a:pt x="142879" y="126304"/>
                  </a:cubicBezTo>
                  <a:cubicBezTo>
                    <a:pt x="141166" y="127363"/>
                    <a:pt x="139512" y="128541"/>
                    <a:pt x="137942" y="129838"/>
                  </a:cubicBezTo>
                  <a:cubicBezTo>
                    <a:pt x="124793" y="140690"/>
                    <a:pt x="114525" y="145033"/>
                    <a:pt x="106577" y="147734"/>
                  </a:cubicBezTo>
                  <a:cubicBezTo>
                    <a:pt x="89371" y="153576"/>
                    <a:pt x="83041" y="151720"/>
                    <a:pt x="81970" y="191319"/>
                  </a:cubicBezTo>
                  <a:cubicBezTo>
                    <a:pt x="81934" y="192616"/>
                    <a:pt x="82613" y="193782"/>
                    <a:pt x="83672" y="194448"/>
                  </a:cubicBezTo>
                  <a:cubicBezTo>
                    <a:pt x="84267" y="194817"/>
                    <a:pt x="84980" y="195043"/>
                    <a:pt x="85742" y="195043"/>
                  </a:cubicBezTo>
                  <a:lnTo>
                    <a:pt x="277168" y="195043"/>
                  </a:lnTo>
                  <a:cubicBezTo>
                    <a:pt x="277608" y="195043"/>
                    <a:pt x="278025" y="194972"/>
                    <a:pt x="278417" y="194829"/>
                  </a:cubicBezTo>
                  <a:cubicBezTo>
                    <a:pt x="279917" y="194329"/>
                    <a:pt x="280988" y="192925"/>
                    <a:pt x="280940" y="191319"/>
                  </a:cubicBezTo>
                  <a:cubicBezTo>
                    <a:pt x="279833" y="150744"/>
                    <a:pt x="273218" y="153695"/>
                    <a:pt x="255036" y="147282"/>
                  </a:cubicBezTo>
                  <a:close/>
                  <a:moveTo>
                    <a:pt x="181455" y="0"/>
                  </a:moveTo>
                  <a:cubicBezTo>
                    <a:pt x="145759" y="0"/>
                    <a:pt x="129767" y="34673"/>
                    <a:pt x="133182" y="67882"/>
                  </a:cubicBezTo>
                  <a:cubicBezTo>
                    <a:pt x="134301" y="78829"/>
                    <a:pt x="137525" y="89609"/>
                    <a:pt x="142856" y="98949"/>
                  </a:cubicBezTo>
                  <a:cubicBezTo>
                    <a:pt x="146758" y="105827"/>
                    <a:pt x="151815" y="111919"/>
                    <a:pt x="158003" y="116690"/>
                  </a:cubicBezTo>
                  <a:cubicBezTo>
                    <a:pt x="159561" y="117904"/>
                    <a:pt x="161203" y="119034"/>
                    <a:pt x="162905" y="120070"/>
                  </a:cubicBezTo>
                  <a:cubicBezTo>
                    <a:pt x="169640" y="124151"/>
                    <a:pt x="175565" y="126162"/>
                    <a:pt x="181455" y="126162"/>
                  </a:cubicBezTo>
                  <a:cubicBezTo>
                    <a:pt x="187345" y="126162"/>
                    <a:pt x="193270" y="124151"/>
                    <a:pt x="200005" y="120070"/>
                  </a:cubicBezTo>
                  <a:cubicBezTo>
                    <a:pt x="201635" y="119082"/>
                    <a:pt x="203194" y="118011"/>
                    <a:pt x="204693" y="116857"/>
                  </a:cubicBezTo>
                  <a:cubicBezTo>
                    <a:pt x="210904" y="112109"/>
                    <a:pt x="215985" y="106053"/>
                    <a:pt x="219912" y="99199"/>
                  </a:cubicBezTo>
                  <a:cubicBezTo>
                    <a:pt x="225932" y="88764"/>
                    <a:pt x="229300" y="76485"/>
                    <a:pt x="230025" y="64193"/>
                  </a:cubicBezTo>
                  <a:cubicBezTo>
                    <a:pt x="231929" y="32150"/>
                    <a:pt x="215830" y="0"/>
                    <a:pt x="181455" y="0"/>
                  </a:cubicBezTo>
                  <a:close/>
                  <a:moveTo>
                    <a:pt x="122438" y="75795"/>
                  </a:moveTo>
                  <a:cubicBezTo>
                    <a:pt x="120010" y="61837"/>
                    <a:pt x="120546" y="47488"/>
                    <a:pt x="123818" y="34923"/>
                  </a:cubicBezTo>
                  <a:cubicBezTo>
                    <a:pt x="116452" y="24690"/>
                    <a:pt x="105291" y="17967"/>
                    <a:pt x="90311" y="17967"/>
                  </a:cubicBezTo>
                  <a:cubicBezTo>
                    <a:pt x="53544" y="17967"/>
                    <a:pt x="40908" y="56792"/>
                    <a:pt x="48594" y="89335"/>
                  </a:cubicBezTo>
                  <a:cubicBezTo>
                    <a:pt x="51033" y="99640"/>
                    <a:pt x="55495" y="109313"/>
                    <a:pt x="61885" y="116928"/>
                  </a:cubicBezTo>
                  <a:cubicBezTo>
                    <a:pt x="65229" y="120902"/>
                    <a:pt x="69096" y="124317"/>
                    <a:pt x="73463" y="126971"/>
                  </a:cubicBezTo>
                  <a:cubicBezTo>
                    <a:pt x="85468" y="134265"/>
                    <a:pt x="94833" y="134443"/>
                    <a:pt x="107148" y="126971"/>
                  </a:cubicBezTo>
                  <a:cubicBezTo>
                    <a:pt x="115477" y="121926"/>
                    <a:pt x="121914" y="114489"/>
                    <a:pt x="126447" y="105815"/>
                  </a:cubicBezTo>
                  <a:cubicBezTo>
                    <a:pt x="127602" y="103626"/>
                    <a:pt x="128625" y="101353"/>
                    <a:pt x="129529" y="99021"/>
                  </a:cubicBezTo>
                  <a:cubicBezTo>
                    <a:pt x="126174" y="91679"/>
                    <a:pt x="123818" y="83802"/>
                    <a:pt x="122438" y="75795"/>
                  </a:cubicBezTo>
                  <a:close/>
                  <a:moveTo>
                    <a:pt x="272599" y="17967"/>
                  </a:moveTo>
                  <a:cubicBezTo>
                    <a:pt x="257619" y="17967"/>
                    <a:pt x="246458" y="24690"/>
                    <a:pt x="239092" y="34923"/>
                  </a:cubicBezTo>
                  <a:cubicBezTo>
                    <a:pt x="242400" y="47595"/>
                    <a:pt x="242912" y="62087"/>
                    <a:pt x="240413" y="76163"/>
                  </a:cubicBezTo>
                  <a:cubicBezTo>
                    <a:pt x="239021" y="84040"/>
                    <a:pt x="236689" y="91786"/>
                    <a:pt x="233381" y="99021"/>
                  </a:cubicBezTo>
                  <a:cubicBezTo>
                    <a:pt x="234380" y="101591"/>
                    <a:pt x="235523" y="104090"/>
                    <a:pt x="236820" y="106481"/>
                  </a:cubicBezTo>
                  <a:cubicBezTo>
                    <a:pt x="241329" y="114870"/>
                    <a:pt x="247647" y="122057"/>
                    <a:pt x="255762" y="126971"/>
                  </a:cubicBezTo>
                  <a:cubicBezTo>
                    <a:pt x="268077" y="134443"/>
                    <a:pt x="277442" y="134265"/>
                    <a:pt x="289448" y="126971"/>
                  </a:cubicBezTo>
                  <a:cubicBezTo>
                    <a:pt x="293814" y="124317"/>
                    <a:pt x="297681" y="120902"/>
                    <a:pt x="301025" y="116928"/>
                  </a:cubicBezTo>
                  <a:cubicBezTo>
                    <a:pt x="307415" y="109313"/>
                    <a:pt x="311888" y="99628"/>
                    <a:pt x="314316" y="89323"/>
                  </a:cubicBezTo>
                  <a:cubicBezTo>
                    <a:pt x="322002" y="56780"/>
                    <a:pt x="309354" y="17967"/>
                    <a:pt x="272599" y="17967"/>
                  </a:cubicBezTo>
                  <a:close/>
                  <a:moveTo>
                    <a:pt x="79079" y="143117"/>
                  </a:moveTo>
                  <a:cubicBezTo>
                    <a:pt x="72392" y="141356"/>
                    <a:pt x="65705" y="137953"/>
                    <a:pt x="59208" y="132849"/>
                  </a:cubicBezTo>
                  <a:cubicBezTo>
                    <a:pt x="58089" y="131968"/>
                    <a:pt x="56507" y="131885"/>
                    <a:pt x="55293" y="132635"/>
                  </a:cubicBezTo>
                  <a:cubicBezTo>
                    <a:pt x="53734" y="133598"/>
                    <a:pt x="52235" y="134681"/>
                    <a:pt x="50807" y="135847"/>
                  </a:cubicBezTo>
                  <a:cubicBezTo>
                    <a:pt x="47976" y="138179"/>
                    <a:pt x="45298" y="140178"/>
                    <a:pt x="42764" y="141892"/>
                  </a:cubicBezTo>
                  <a:cubicBezTo>
                    <a:pt x="11173" y="163416"/>
                    <a:pt x="1583" y="142463"/>
                    <a:pt x="48" y="189855"/>
                  </a:cubicBezTo>
                  <a:cubicBezTo>
                    <a:pt x="36" y="190450"/>
                    <a:pt x="12" y="191057"/>
                    <a:pt x="0" y="191676"/>
                  </a:cubicBezTo>
                  <a:lnTo>
                    <a:pt x="0" y="191783"/>
                  </a:lnTo>
                  <a:cubicBezTo>
                    <a:pt x="0" y="193568"/>
                    <a:pt x="1523" y="195043"/>
                    <a:pt x="3415" y="195043"/>
                  </a:cubicBezTo>
                  <a:lnTo>
                    <a:pt x="70178" y="195043"/>
                  </a:lnTo>
                  <a:cubicBezTo>
                    <a:pt x="69869" y="193722"/>
                    <a:pt x="69726" y="192366"/>
                    <a:pt x="69762" y="190998"/>
                  </a:cubicBezTo>
                  <a:cubicBezTo>
                    <a:pt x="70178" y="175981"/>
                    <a:pt x="71226" y="166308"/>
                    <a:pt x="73391" y="159240"/>
                  </a:cubicBezTo>
                  <a:cubicBezTo>
                    <a:pt x="74212" y="156527"/>
                    <a:pt x="75200" y="154195"/>
                    <a:pt x="76390" y="152089"/>
                  </a:cubicBezTo>
                  <a:cubicBezTo>
                    <a:pt x="77568" y="149995"/>
                    <a:pt x="78888" y="148234"/>
                    <a:pt x="80316" y="146734"/>
                  </a:cubicBezTo>
                  <a:cubicBezTo>
                    <a:pt x="81280" y="145711"/>
                    <a:pt x="82303" y="144819"/>
                    <a:pt x="83362" y="144022"/>
                  </a:cubicBezTo>
                  <a:cubicBezTo>
                    <a:pt x="81934" y="143795"/>
                    <a:pt x="80507" y="143498"/>
                    <a:pt x="79079" y="143117"/>
                  </a:cubicBezTo>
                  <a:close/>
                  <a:moveTo>
                    <a:pt x="320896" y="142403"/>
                  </a:moveTo>
                  <a:cubicBezTo>
                    <a:pt x="318135" y="140571"/>
                    <a:pt x="315208" y="138405"/>
                    <a:pt x="312103" y="135847"/>
                  </a:cubicBezTo>
                  <a:cubicBezTo>
                    <a:pt x="310675" y="134681"/>
                    <a:pt x="309176" y="133598"/>
                    <a:pt x="307617" y="132635"/>
                  </a:cubicBezTo>
                  <a:cubicBezTo>
                    <a:pt x="306403" y="131885"/>
                    <a:pt x="304821" y="131968"/>
                    <a:pt x="303702" y="132849"/>
                  </a:cubicBezTo>
                  <a:cubicBezTo>
                    <a:pt x="297646" y="137608"/>
                    <a:pt x="291446" y="140880"/>
                    <a:pt x="285223" y="142725"/>
                  </a:cubicBezTo>
                  <a:cubicBezTo>
                    <a:pt x="283332" y="143296"/>
                    <a:pt x="281440" y="143724"/>
                    <a:pt x="279548" y="144022"/>
                  </a:cubicBezTo>
                  <a:cubicBezTo>
                    <a:pt x="280559" y="144783"/>
                    <a:pt x="281535" y="145640"/>
                    <a:pt x="282475" y="146604"/>
                  </a:cubicBezTo>
                  <a:cubicBezTo>
                    <a:pt x="283938" y="148127"/>
                    <a:pt x="285307" y="149935"/>
                    <a:pt x="286520" y="152089"/>
                  </a:cubicBezTo>
                  <a:cubicBezTo>
                    <a:pt x="288258" y="155171"/>
                    <a:pt x="289578" y="158740"/>
                    <a:pt x="290590" y="163309"/>
                  </a:cubicBezTo>
                  <a:cubicBezTo>
                    <a:pt x="292041" y="169949"/>
                    <a:pt x="292815" y="178671"/>
                    <a:pt x="293148" y="190998"/>
                  </a:cubicBezTo>
                  <a:cubicBezTo>
                    <a:pt x="293184" y="192366"/>
                    <a:pt x="293041" y="193722"/>
                    <a:pt x="292732" y="195043"/>
                  </a:cubicBezTo>
                  <a:lnTo>
                    <a:pt x="359495" y="195043"/>
                  </a:lnTo>
                  <a:cubicBezTo>
                    <a:pt x="361316" y="195043"/>
                    <a:pt x="362803" y="193675"/>
                    <a:pt x="362898" y="191973"/>
                  </a:cubicBezTo>
                  <a:cubicBezTo>
                    <a:pt x="362910" y="191866"/>
                    <a:pt x="362910" y="191771"/>
                    <a:pt x="362910" y="191676"/>
                  </a:cubicBezTo>
                  <a:cubicBezTo>
                    <a:pt x="361577" y="142320"/>
                    <a:pt x="352284" y="163345"/>
                    <a:pt x="320896" y="142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bg1"/>
                </a:solidFill>
                <a:latin typeface="Roboto" panose="02000000000000000000" pitchFamily="2" charset="0"/>
                <a:ea typeface="Roboto" panose="02000000000000000000" pitchFamily="2" charset="0"/>
                <a:cs typeface="Heebo" pitchFamily="2" charset="-79"/>
              </a:endParaRPr>
            </a:p>
          </p:txBody>
        </p:sp>
      </p:grpSp>
      <p:cxnSp>
        <p:nvCxnSpPr>
          <p:cNvPr id="38" name="Straight Connector 37">
            <a:extLst>
              <a:ext uri="{FF2B5EF4-FFF2-40B4-BE49-F238E27FC236}">
                <a16:creationId xmlns:a16="http://schemas.microsoft.com/office/drawing/2014/main" id="{E0F35A27-22AB-5A2A-A7A9-373C1B3B6DA7}"/>
              </a:ext>
            </a:extLst>
          </p:cNvPr>
          <p:cNvCxnSpPr>
            <a:cxnSpLocks/>
          </p:cNvCxnSpPr>
          <p:nvPr/>
        </p:nvCxnSpPr>
        <p:spPr>
          <a:xfrm>
            <a:off x="7455223" y="825093"/>
            <a:ext cx="0" cy="3831544"/>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B0F6FCCF-F5C1-4FA9-F734-F94C94B23FAE}"/>
              </a:ext>
            </a:extLst>
          </p:cNvPr>
          <p:cNvGrpSpPr/>
          <p:nvPr/>
        </p:nvGrpSpPr>
        <p:grpSpPr>
          <a:xfrm>
            <a:off x="7844768" y="515602"/>
            <a:ext cx="877893" cy="265800"/>
            <a:chOff x="8026879" y="11062"/>
            <a:chExt cx="731520" cy="196756"/>
          </a:xfrm>
        </p:grpSpPr>
        <p:sp>
          <p:nvSpPr>
            <p:cNvPr id="68" name="Rectangle 67">
              <a:extLst>
                <a:ext uri="{FF2B5EF4-FFF2-40B4-BE49-F238E27FC236}">
                  <a16:creationId xmlns:a16="http://schemas.microsoft.com/office/drawing/2014/main" id="{63F11B3A-620F-1BE7-513E-5BC630F59AC1}"/>
                </a:ext>
              </a:extLst>
            </p:cNvPr>
            <p:cNvSpPr/>
            <p:nvPr userDrawn="1"/>
          </p:nvSpPr>
          <p:spPr>
            <a:xfrm>
              <a:off x="8026879" y="11062"/>
              <a:ext cx="731520" cy="196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grpSp>
          <p:nvGrpSpPr>
            <p:cNvPr id="69" name="Group 68">
              <a:extLst>
                <a:ext uri="{FF2B5EF4-FFF2-40B4-BE49-F238E27FC236}">
                  <a16:creationId xmlns:a16="http://schemas.microsoft.com/office/drawing/2014/main" id="{0B6A415C-261A-00D7-DB6A-84F4D32BDC86}"/>
                </a:ext>
              </a:extLst>
            </p:cNvPr>
            <p:cNvGrpSpPr/>
            <p:nvPr userDrawn="1"/>
          </p:nvGrpSpPr>
          <p:grpSpPr>
            <a:xfrm>
              <a:off x="8083074" y="66675"/>
              <a:ext cx="608504" cy="137046"/>
              <a:chOff x="6176963" y="214313"/>
              <a:chExt cx="2530475" cy="569912"/>
            </a:xfrm>
          </p:grpSpPr>
          <p:sp>
            <p:nvSpPr>
              <p:cNvPr id="70" name="Freeform 68">
                <a:extLst>
                  <a:ext uri="{FF2B5EF4-FFF2-40B4-BE49-F238E27FC236}">
                    <a16:creationId xmlns:a16="http://schemas.microsoft.com/office/drawing/2014/main" id="{1A0E41AB-467B-E835-B896-201EC297EE63}"/>
                  </a:ext>
                </a:extLst>
              </p:cNvPr>
              <p:cNvSpPr>
                <a:spLocks/>
              </p:cNvSpPr>
              <p:nvPr userDrawn="1"/>
            </p:nvSpPr>
            <p:spPr bwMode="auto">
              <a:xfrm>
                <a:off x="8339138" y="214313"/>
                <a:ext cx="368300" cy="379412"/>
              </a:xfrm>
              <a:custGeom>
                <a:avLst/>
                <a:gdLst>
                  <a:gd name="T0" fmla="*/ 98 w 98"/>
                  <a:gd name="T1" fmla="*/ 80 h 99"/>
                  <a:gd name="T2" fmla="*/ 98 w 98"/>
                  <a:gd name="T3" fmla="*/ 99 h 99"/>
                  <a:gd name="T4" fmla="*/ 0 w 98"/>
                  <a:gd name="T5" fmla="*/ 99 h 99"/>
                  <a:gd name="T6" fmla="*/ 0 w 98"/>
                  <a:gd name="T7" fmla="*/ 0 h 99"/>
                  <a:gd name="T8" fmla="*/ 98 w 98"/>
                  <a:gd name="T9" fmla="*/ 0 h 99"/>
                  <a:gd name="T10" fmla="*/ 98 w 98"/>
                  <a:gd name="T11" fmla="*/ 20 h 99"/>
                  <a:gd name="T12" fmla="*/ 28 w 98"/>
                  <a:gd name="T13" fmla="*/ 20 h 99"/>
                  <a:gd name="T14" fmla="*/ 28 w 98"/>
                  <a:gd name="T15" fmla="*/ 38 h 99"/>
                  <a:gd name="T16" fmla="*/ 87 w 98"/>
                  <a:gd name="T17" fmla="*/ 38 h 99"/>
                  <a:gd name="T18" fmla="*/ 87 w 98"/>
                  <a:gd name="T19" fmla="*/ 59 h 99"/>
                  <a:gd name="T20" fmla="*/ 28 w 98"/>
                  <a:gd name="T21" fmla="*/ 59 h 99"/>
                  <a:gd name="T22" fmla="*/ 28 w 98"/>
                  <a:gd name="T23" fmla="*/ 80 h 99"/>
                  <a:gd name="T24" fmla="*/ 98 w 98"/>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99">
                    <a:moveTo>
                      <a:pt x="98" y="80"/>
                    </a:moveTo>
                    <a:cubicBezTo>
                      <a:pt x="98" y="99"/>
                      <a:pt x="98" y="99"/>
                      <a:pt x="98" y="99"/>
                    </a:cubicBezTo>
                    <a:cubicBezTo>
                      <a:pt x="0" y="99"/>
                      <a:pt x="0" y="99"/>
                      <a:pt x="0" y="99"/>
                    </a:cubicBezTo>
                    <a:cubicBezTo>
                      <a:pt x="0" y="66"/>
                      <a:pt x="0" y="33"/>
                      <a:pt x="0" y="0"/>
                    </a:cubicBezTo>
                    <a:cubicBezTo>
                      <a:pt x="98" y="0"/>
                      <a:pt x="98" y="0"/>
                      <a:pt x="98" y="0"/>
                    </a:cubicBezTo>
                    <a:cubicBezTo>
                      <a:pt x="98" y="20"/>
                      <a:pt x="98" y="20"/>
                      <a:pt x="98" y="20"/>
                    </a:cubicBezTo>
                    <a:cubicBezTo>
                      <a:pt x="28" y="20"/>
                      <a:pt x="28" y="20"/>
                      <a:pt x="28" y="20"/>
                    </a:cubicBezTo>
                    <a:cubicBezTo>
                      <a:pt x="28" y="38"/>
                      <a:pt x="28" y="38"/>
                      <a:pt x="28" y="38"/>
                    </a:cubicBezTo>
                    <a:cubicBezTo>
                      <a:pt x="87" y="38"/>
                      <a:pt x="87" y="38"/>
                      <a:pt x="87" y="38"/>
                    </a:cubicBezTo>
                    <a:cubicBezTo>
                      <a:pt x="87" y="59"/>
                      <a:pt x="87" y="59"/>
                      <a:pt x="87" y="59"/>
                    </a:cubicBezTo>
                    <a:cubicBezTo>
                      <a:pt x="28" y="59"/>
                      <a:pt x="28" y="59"/>
                      <a:pt x="28" y="59"/>
                    </a:cubicBezTo>
                    <a:cubicBezTo>
                      <a:pt x="28" y="80"/>
                      <a:pt x="28" y="80"/>
                      <a:pt x="28" y="80"/>
                    </a:cubicBezTo>
                    <a:lnTo>
                      <a:pt x="98" y="80"/>
                    </a:lnTo>
                    <a:close/>
                  </a:path>
                </a:pathLst>
              </a:custGeom>
              <a:solidFill>
                <a:srgbClr val="2B3B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48"/>
              </a:p>
            </p:txBody>
          </p:sp>
          <p:sp>
            <p:nvSpPr>
              <p:cNvPr id="71" name="Freeform 69">
                <a:extLst>
                  <a:ext uri="{FF2B5EF4-FFF2-40B4-BE49-F238E27FC236}">
                    <a16:creationId xmlns:a16="http://schemas.microsoft.com/office/drawing/2014/main" id="{73ED706F-9B28-CAD6-502A-F6D6FD2125BB}"/>
                  </a:ext>
                </a:extLst>
              </p:cNvPr>
              <p:cNvSpPr>
                <a:spLocks/>
              </p:cNvSpPr>
              <p:nvPr userDrawn="1"/>
            </p:nvSpPr>
            <p:spPr bwMode="auto">
              <a:xfrm>
                <a:off x="7875588" y="214313"/>
                <a:ext cx="406400" cy="379412"/>
              </a:xfrm>
              <a:custGeom>
                <a:avLst/>
                <a:gdLst>
                  <a:gd name="T0" fmla="*/ 61 w 108"/>
                  <a:gd name="T1" fmla="*/ 20 h 99"/>
                  <a:gd name="T2" fmla="*/ 61 w 108"/>
                  <a:gd name="T3" fmla="*/ 79 h 99"/>
                  <a:gd name="T4" fmla="*/ 81 w 108"/>
                  <a:gd name="T5" fmla="*/ 79 h 99"/>
                  <a:gd name="T6" fmla="*/ 81 w 108"/>
                  <a:gd name="T7" fmla="*/ 59 h 99"/>
                  <a:gd name="T8" fmla="*/ 62 w 108"/>
                  <a:gd name="T9" fmla="*/ 59 h 99"/>
                  <a:gd name="T10" fmla="*/ 62 w 108"/>
                  <a:gd name="T11" fmla="*/ 38 h 99"/>
                  <a:gd name="T12" fmla="*/ 81 w 108"/>
                  <a:gd name="T13" fmla="*/ 38 h 99"/>
                  <a:gd name="T14" fmla="*/ 108 w 108"/>
                  <a:gd name="T15" fmla="*/ 38 h 99"/>
                  <a:gd name="T16" fmla="*/ 108 w 108"/>
                  <a:gd name="T17" fmla="*/ 99 h 99"/>
                  <a:gd name="T18" fmla="*/ 60 w 108"/>
                  <a:gd name="T19" fmla="*/ 99 h 99"/>
                  <a:gd name="T20" fmla="*/ 37 w 108"/>
                  <a:gd name="T21" fmla="*/ 95 h 99"/>
                  <a:gd name="T22" fmla="*/ 18 w 108"/>
                  <a:gd name="T23" fmla="*/ 85 h 99"/>
                  <a:gd name="T24" fmla="*/ 5 w 108"/>
                  <a:gd name="T25" fmla="*/ 69 h 99"/>
                  <a:gd name="T26" fmla="*/ 0 w 108"/>
                  <a:gd name="T27" fmla="*/ 50 h 99"/>
                  <a:gd name="T28" fmla="*/ 5 w 108"/>
                  <a:gd name="T29" fmla="*/ 31 h 99"/>
                  <a:gd name="T30" fmla="*/ 17 w 108"/>
                  <a:gd name="T31" fmla="*/ 15 h 99"/>
                  <a:gd name="T32" fmla="*/ 35 w 108"/>
                  <a:gd name="T33" fmla="*/ 4 h 99"/>
                  <a:gd name="T34" fmla="*/ 57 w 108"/>
                  <a:gd name="T35" fmla="*/ 0 h 99"/>
                  <a:gd name="T36" fmla="*/ 108 w 108"/>
                  <a:gd name="T37" fmla="*/ 0 h 99"/>
                  <a:gd name="T38" fmla="*/ 108 w 108"/>
                  <a:gd name="T39" fmla="*/ 20 h 99"/>
                  <a:gd name="T40" fmla="*/ 61 w 108"/>
                  <a:gd name="T41" fmla="*/ 2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8" h="99">
                    <a:moveTo>
                      <a:pt x="61" y="20"/>
                    </a:moveTo>
                    <a:cubicBezTo>
                      <a:pt x="20" y="20"/>
                      <a:pt x="13" y="79"/>
                      <a:pt x="61" y="79"/>
                    </a:cubicBezTo>
                    <a:cubicBezTo>
                      <a:pt x="81" y="79"/>
                      <a:pt x="81" y="79"/>
                      <a:pt x="81" y="79"/>
                    </a:cubicBezTo>
                    <a:cubicBezTo>
                      <a:pt x="81" y="59"/>
                      <a:pt x="81" y="59"/>
                      <a:pt x="81" y="59"/>
                    </a:cubicBezTo>
                    <a:cubicBezTo>
                      <a:pt x="62" y="59"/>
                      <a:pt x="62" y="59"/>
                      <a:pt x="62" y="59"/>
                    </a:cubicBezTo>
                    <a:cubicBezTo>
                      <a:pt x="62" y="38"/>
                      <a:pt x="62" y="38"/>
                      <a:pt x="62" y="38"/>
                    </a:cubicBezTo>
                    <a:cubicBezTo>
                      <a:pt x="81" y="38"/>
                      <a:pt x="81" y="38"/>
                      <a:pt x="81" y="38"/>
                    </a:cubicBezTo>
                    <a:cubicBezTo>
                      <a:pt x="108" y="38"/>
                      <a:pt x="108" y="38"/>
                      <a:pt x="108" y="38"/>
                    </a:cubicBezTo>
                    <a:cubicBezTo>
                      <a:pt x="108" y="99"/>
                      <a:pt x="108" y="99"/>
                      <a:pt x="108" y="99"/>
                    </a:cubicBezTo>
                    <a:cubicBezTo>
                      <a:pt x="60" y="99"/>
                      <a:pt x="60" y="99"/>
                      <a:pt x="60" y="99"/>
                    </a:cubicBezTo>
                    <a:cubicBezTo>
                      <a:pt x="52" y="99"/>
                      <a:pt x="44" y="98"/>
                      <a:pt x="37" y="95"/>
                    </a:cubicBezTo>
                    <a:cubicBezTo>
                      <a:pt x="30" y="93"/>
                      <a:pt x="24" y="89"/>
                      <a:pt x="18" y="85"/>
                    </a:cubicBezTo>
                    <a:cubicBezTo>
                      <a:pt x="13" y="80"/>
                      <a:pt x="8" y="75"/>
                      <a:pt x="5" y="69"/>
                    </a:cubicBezTo>
                    <a:cubicBezTo>
                      <a:pt x="2" y="63"/>
                      <a:pt x="0" y="57"/>
                      <a:pt x="0" y="50"/>
                    </a:cubicBezTo>
                    <a:cubicBezTo>
                      <a:pt x="0" y="43"/>
                      <a:pt x="2" y="37"/>
                      <a:pt x="5" y="31"/>
                    </a:cubicBezTo>
                    <a:cubicBezTo>
                      <a:pt x="8" y="25"/>
                      <a:pt x="12" y="20"/>
                      <a:pt x="17" y="15"/>
                    </a:cubicBezTo>
                    <a:cubicBezTo>
                      <a:pt x="22" y="11"/>
                      <a:pt x="28" y="7"/>
                      <a:pt x="35" y="4"/>
                    </a:cubicBezTo>
                    <a:cubicBezTo>
                      <a:pt x="42" y="2"/>
                      <a:pt x="50" y="0"/>
                      <a:pt x="57" y="0"/>
                    </a:cubicBezTo>
                    <a:cubicBezTo>
                      <a:pt x="108" y="0"/>
                      <a:pt x="108" y="0"/>
                      <a:pt x="108" y="0"/>
                    </a:cubicBezTo>
                    <a:cubicBezTo>
                      <a:pt x="108" y="20"/>
                      <a:pt x="108" y="20"/>
                      <a:pt x="108" y="20"/>
                    </a:cubicBezTo>
                    <a:cubicBezTo>
                      <a:pt x="91" y="20"/>
                      <a:pt x="78" y="20"/>
                      <a:pt x="61" y="20"/>
                    </a:cubicBezTo>
                  </a:path>
                </a:pathLst>
              </a:custGeom>
              <a:solidFill>
                <a:srgbClr val="2B3B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48"/>
              </a:p>
            </p:txBody>
          </p:sp>
          <p:sp>
            <p:nvSpPr>
              <p:cNvPr id="72" name="Freeform 70">
                <a:extLst>
                  <a:ext uri="{FF2B5EF4-FFF2-40B4-BE49-F238E27FC236}">
                    <a16:creationId xmlns:a16="http://schemas.microsoft.com/office/drawing/2014/main" id="{617123FA-887E-0731-EF60-10FFAEF1A11C}"/>
                  </a:ext>
                </a:extLst>
              </p:cNvPr>
              <p:cNvSpPr>
                <a:spLocks noEditPoints="1"/>
              </p:cNvSpPr>
              <p:nvPr userDrawn="1"/>
            </p:nvSpPr>
            <p:spPr bwMode="auto">
              <a:xfrm>
                <a:off x="7016751" y="214313"/>
                <a:ext cx="430213" cy="379412"/>
              </a:xfrm>
              <a:custGeom>
                <a:avLst/>
                <a:gdLst>
                  <a:gd name="T0" fmla="*/ 64 w 114"/>
                  <a:gd name="T1" fmla="*/ 79 h 99"/>
                  <a:gd name="T2" fmla="*/ 64 w 114"/>
                  <a:gd name="T3" fmla="*/ 60 h 99"/>
                  <a:gd name="T4" fmla="*/ 26 w 114"/>
                  <a:gd name="T5" fmla="*/ 60 h 99"/>
                  <a:gd name="T6" fmla="*/ 26 w 114"/>
                  <a:gd name="T7" fmla="*/ 79 h 99"/>
                  <a:gd name="T8" fmla="*/ 64 w 114"/>
                  <a:gd name="T9" fmla="*/ 79 h 99"/>
                  <a:gd name="T10" fmla="*/ 26 w 114"/>
                  <a:gd name="T11" fmla="*/ 39 h 99"/>
                  <a:gd name="T12" fmla="*/ 66 w 114"/>
                  <a:gd name="T13" fmla="*/ 39 h 99"/>
                  <a:gd name="T14" fmla="*/ 66 w 114"/>
                  <a:gd name="T15" fmla="*/ 20 h 99"/>
                  <a:gd name="T16" fmla="*/ 26 w 114"/>
                  <a:gd name="T17" fmla="*/ 20 h 99"/>
                  <a:gd name="T18" fmla="*/ 26 w 114"/>
                  <a:gd name="T19" fmla="*/ 39 h 99"/>
                  <a:gd name="T20" fmla="*/ 91 w 114"/>
                  <a:gd name="T21" fmla="*/ 47 h 99"/>
                  <a:gd name="T22" fmla="*/ 68 w 114"/>
                  <a:gd name="T23" fmla="*/ 99 h 99"/>
                  <a:gd name="T24" fmla="*/ 0 w 114"/>
                  <a:gd name="T25" fmla="*/ 99 h 99"/>
                  <a:gd name="T26" fmla="*/ 0 w 114"/>
                  <a:gd name="T27" fmla="*/ 0 h 99"/>
                  <a:gd name="T28" fmla="*/ 66 w 114"/>
                  <a:gd name="T29" fmla="*/ 0 h 99"/>
                  <a:gd name="T30" fmla="*/ 95 w 114"/>
                  <a:gd name="T31" fmla="*/ 45 h 99"/>
                  <a:gd name="T32" fmla="*/ 91 w 114"/>
                  <a:gd name="T33"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99">
                    <a:moveTo>
                      <a:pt x="64" y="79"/>
                    </a:moveTo>
                    <a:cubicBezTo>
                      <a:pt x="84" y="79"/>
                      <a:pt x="85" y="60"/>
                      <a:pt x="64" y="60"/>
                    </a:cubicBezTo>
                    <a:cubicBezTo>
                      <a:pt x="26" y="60"/>
                      <a:pt x="26" y="60"/>
                      <a:pt x="26" y="60"/>
                    </a:cubicBezTo>
                    <a:cubicBezTo>
                      <a:pt x="26" y="79"/>
                      <a:pt x="26" y="79"/>
                      <a:pt x="26" y="79"/>
                    </a:cubicBezTo>
                    <a:lnTo>
                      <a:pt x="64" y="79"/>
                    </a:lnTo>
                    <a:close/>
                    <a:moveTo>
                      <a:pt x="26" y="39"/>
                    </a:moveTo>
                    <a:cubicBezTo>
                      <a:pt x="66" y="39"/>
                      <a:pt x="66" y="39"/>
                      <a:pt x="66" y="39"/>
                    </a:cubicBezTo>
                    <a:cubicBezTo>
                      <a:pt x="84" y="39"/>
                      <a:pt x="83" y="20"/>
                      <a:pt x="66" y="20"/>
                    </a:cubicBezTo>
                    <a:cubicBezTo>
                      <a:pt x="26" y="20"/>
                      <a:pt x="26" y="20"/>
                      <a:pt x="26" y="20"/>
                    </a:cubicBezTo>
                    <a:lnTo>
                      <a:pt x="26" y="39"/>
                    </a:lnTo>
                    <a:close/>
                    <a:moveTo>
                      <a:pt x="91" y="47"/>
                    </a:moveTo>
                    <a:cubicBezTo>
                      <a:pt x="113" y="57"/>
                      <a:pt x="111" y="99"/>
                      <a:pt x="68" y="99"/>
                    </a:cubicBezTo>
                    <a:cubicBezTo>
                      <a:pt x="0" y="99"/>
                      <a:pt x="0" y="99"/>
                      <a:pt x="0" y="99"/>
                    </a:cubicBezTo>
                    <a:cubicBezTo>
                      <a:pt x="0" y="66"/>
                      <a:pt x="0" y="33"/>
                      <a:pt x="0" y="0"/>
                    </a:cubicBezTo>
                    <a:cubicBezTo>
                      <a:pt x="66" y="0"/>
                      <a:pt x="66" y="0"/>
                      <a:pt x="66" y="0"/>
                    </a:cubicBezTo>
                    <a:cubicBezTo>
                      <a:pt x="100" y="0"/>
                      <a:pt x="114" y="27"/>
                      <a:pt x="95" y="45"/>
                    </a:cubicBezTo>
                    <a:cubicBezTo>
                      <a:pt x="94" y="46"/>
                      <a:pt x="92" y="47"/>
                      <a:pt x="91" y="47"/>
                    </a:cubicBezTo>
                    <a:close/>
                  </a:path>
                </a:pathLst>
              </a:custGeom>
              <a:solidFill>
                <a:srgbClr val="2B3B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48"/>
              </a:p>
            </p:txBody>
          </p:sp>
          <p:sp>
            <p:nvSpPr>
              <p:cNvPr id="73" name="Freeform 71">
                <a:extLst>
                  <a:ext uri="{FF2B5EF4-FFF2-40B4-BE49-F238E27FC236}">
                    <a16:creationId xmlns:a16="http://schemas.microsoft.com/office/drawing/2014/main" id="{14B54BB9-779E-3EB7-2C1D-BE3A633308C3}"/>
                  </a:ext>
                </a:extLst>
              </p:cNvPr>
              <p:cNvSpPr>
                <a:spLocks/>
              </p:cNvSpPr>
              <p:nvPr userDrawn="1"/>
            </p:nvSpPr>
            <p:spPr bwMode="auto">
              <a:xfrm>
                <a:off x="6176963" y="214313"/>
                <a:ext cx="369888" cy="379412"/>
              </a:xfrm>
              <a:custGeom>
                <a:avLst/>
                <a:gdLst>
                  <a:gd name="T0" fmla="*/ 61 w 98"/>
                  <a:gd name="T1" fmla="*/ 20 h 99"/>
                  <a:gd name="T2" fmla="*/ 61 w 98"/>
                  <a:gd name="T3" fmla="*/ 79 h 99"/>
                  <a:gd name="T4" fmla="*/ 98 w 98"/>
                  <a:gd name="T5" fmla="*/ 79 h 99"/>
                  <a:gd name="T6" fmla="*/ 98 w 98"/>
                  <a:gd name="T7" fmla="*/ 99 h 99"/>
                  <a:gd name="T8" fmla="*/ 59 w 98"/>
                  <a:gd name="T9" fmla="*/ 99 h 99"/>
                  <a:gd name="T10" fmla="*/ 36 w 98"/>
                  <a:gd name="T11" fmla="*/ 95 h 99"/>
                  <a:gd name="T12" fmla="*/ 17 w 98"/>
                  <a:gd name="T13" fmla="*/ 85 h 99"/>
                  <a:gd name="T14" fmla="*/ 4 w 98"/>
                  <a:gd name="T15" fmla="*/ 69 h 99"/>
                  <a:gd name="T16" fmla="*/ 0 w 98"/>
                  <a:gd name="T17" fmla="*/ 50 h 99"/>
                  <a:gd name="T18" fmla="*/ 4 w 98"/>
                  <a:gd name="T19" fmla="*/ 31 h 99"/>
                  <a:gd name="T20" fmla="*/ 16 w 98"/>
                  <a:gd name="T21" fmla="*/ 15 h 99"/>
                  <a:gd name="T22" fmla="*/ 34 w 98"/>
                  <a:gd name="T23" fmla="*/ 4 h 99"/>
                  <a:gd name="T24" fmla="*/ 57 w 98"/>
                  <a:gd name="T25" fmla="*/ 0 h 99"/>
                  <a:gd name="T26" fmla="*/ 98 w 98"/>
                  <a:gd name="T27" fmla="*/ 0 h 99"/>
                  <a:gd name="T28" fmla="*/ 98 w 98"/>
                  <a:gd name="T29" fmla="*/ 20 h 99"/>
                  <a:gd name="T30" fmla="*/ 61 w 98"/>
                  <a:gd name="T31" fmla="*/ 2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99">
                    <a:moveTo>
                      <a:pt x="61" y="20"/>
                    </a:moveTo>
                    <a:cubicBezTo>
                      <a:pt x="10" y="20"/>
                      <a:pt x="20" y="79"/>
                      <a:pt x="61" y="79"/>
                    </a:cubicBezTo>
                    <a:cubicBezTo>
                      <a:pt x="78" y="79"/>
                      <a:pt x="81" y="79"/>
                      <a:pt x="98" y="79"/>
                    </a:cubicBezTo>
                    <a:cubicBezTo>
                      <a:pt x="98" y="99"/>
                      <a:pt x="98" y="99"/>
                      <a:pt x="98" y="99"/>
                    </a:cubicBezTo>
                    <a:cubicBezTo>
                      <a:pt x="59" y="99"/>
                      <a:pt x="59" y="99"/>
                      <a:pt x="59" y="99"/>
                    </a:cubicBezTo>
                    <a:cubicBezTo>
                      <a:pt x="51" y="99"/>
                      <a:pt x="43" y="98"/>
                      <a:pt x="36" y="95"/>
                    </a:cubicBezTo>
                    <a:cubicBezTo>
                      <a:pt x="29" y="93"/>
                      <a:pt x="23" y="89"/>
                      <a:pt x="17" y="85"/>
                    </a:cubicBezTo>
                    <a:cubicBezTo>
                      <a:pt x="12" y="80"/>
                      <a:pt x="8" y="75"/>
                      <a:pt x="4" y="69"/>
                    </a:cubicBezTo>
                    <a:cubicBezTo>
                      <a:pt x="1" y="63"/>
                      <a:pt x="0" y="57"/>
                      <a:pt x="0" y="50"/>
                    </a:cubicBezTo>
                    <a:cubicBezTo>
                      <a:pt x="0" y="43"/>
                      <a:pt x="1" y="37"/>
                      <a:pt x="4" y="31"/>
                    </a:cubicBezTo>
                    <a:cubicBezTo>
                      <a:pt x="7" y="25"/>
                      <a:pt x="11" y="19"/>
                      <a:pt x="16" y="15"/>
                    </a:cubicBezTo>
                    <a:cubicBezTo>
                      <a:pt x="21" y="11"/>
                      <a:pt x="27" y="7"/>
                      <a:pt x="34" y="4"/>
                    </a:cubicBezTo>
                    <a:cubicBezTo>
                      <a:pt x="41" y="2"/>
                      <a:pt x="49" y="0"/>
                      <a:pt x="57" y="0"/>
                    </a:cubicBezTo>
                    <a:cubicBezTo>
                      <a:pt x="98" y="0"/>
                      <a:pt x="98" y="0"/>
                      <a:pt x="98" y="0"/>
                    </a:cubicBezTo>
                    <a:cubicBezTo>
                      <a:pt x="98" y="20"/>
                      <a:pt x="98" y="20"/>
                      <a:pt x="98" y="20"/>
                    </a:cubicBezTo>
                    <a:cubicBezTo>
                      <a:pt x="82" y="20"/>
                      <a:pt x="78" y="20"/>
                      <a:pt x="61" y="20"/>
                    </a:cubicBezTo>
                  </a:path>
                </a:pathLst>
              </a:custGeom>
              <a:solidFill>
                <a:srgbClr val="2B3B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48"/>
              </a:p>
            </p:txBody>
          </p:sp>
          <p:sp>
            <p:nvSpPr>
              <p:cNvPr id="74" name="Freeform 72">
                <a:extLst>
                  <a:ext uri="{FF2B5EF4-FFF2-40B4-BE49-F238E27FC236}">
                    <a16:creationId xmlns:a16="http://schemas.microsoft.com/office/drawing/2014/main" id="{0343CA04-C8F2-BC96-D908-A098104632F2}"/>
                  </a:ext>
                </a:extLst>
              </p:cNvPr>
              <p:cNvSpPr>
                <a:spLocks/>
              </p:cNvSpPr>
              <p:nvPr userDrawn="1"/>
            </p:nvSpPr>
            <p:spPr bwMode="auto">
              <a:xfrm>
                <a:off x="7529513" y="214313"/>
                <a:ext cx="361950" cy="379412"/>
              </a:xfrm>
              <a:custGeom>
                <a:avLst/>
                <a:gdLst>
                  <a:gd name="T0" fmla="*/ 119 w 228"/>
                  <a:gd name="T1" fmla="*/ 0 h 239"/>
                  <a:gd name="T2" fmla="*/ 43 w 228"/>
                  <a:gd name="T3" fmla="*/ 0 h 239"/>
                  <a:gd name="T4" fmla="*/ 0 w 228"/>
                  <a:gd name="T5" fmla="*/ 94 h 239"/>
                  <a:gd name="T6" fmla="*/ 78 w 228"/>
                  <a:gd name="T7" fmla="*/ 94 h 239"/>
                  <a:gd name="T8" fmla="*/ 78 w 228"/>
                  <a:gd name="T9" fmla="*/ 147 h 239"/>
                  <a:gd name="T10" fmla="*/ 116 w 228"/>
                  <a:gd name="T11" fmla="*/ 147 h 239"/>
                  <a:gd name="T12" fmla="*/ 156 w 228"/>
                  <a:gd name="T13" fmla="*/ 239 h 239"/>
                  <a:gd name="T14" fmla="*/ 228 w 228"/>
                  <a:gd name="T15" fmla="*/ 239 h 239"/>
                  <a:gd name="T16" fmla="*/ 119 w 228"/>
                  <a:gd name="T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39">
                    <a:moveTo>
                      <a:pt x="119" y="0"/>
                    </a:moveTo>
                    <a:lnTo>
                      <a:pt x="43" y="0"/>
                    </a:lnTo>
                    <a:lnTo>
                      <a:pt x="0" y="94"/>
                    </a:lnTo>
                    <a:lnTo>
                      <a:pt x="78" y="94"/>
                    </a:lnTo>
                    <a:lnTo>
                      <a:pt x="78" y="147"/>
                    </a:lnTo>
                    <a:lnTo>
                      <a:pt x="116" y="147"/>
                    </a:lnTo>
                    <a:lnTo>
                      <a:pt x="156" y="239"/>
                    </a:lnTo>
                    <a:lnTo>
                      <a:pt x="228" y="239"/>
                    </a:lnTo>
                    <a:lnTo>
                      <a:pt x="119" y="0"/>
                    </a:lnTo>
                    <a:close/>
                  </a:path>
                </a:pathLst>
              </a:custGeom>
              <a:solidFill>
                <a:srgbClr val="2B3B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48"/>
              </a:p>
            </p:txBody>
          </p:sp>
          <p:sp>
            <p:nvSpPr>
              <p:cNvPr id="75" name="Freeform 73">
                <a:extLst>
                  <a:ext uri="{FF2B5EF4-FFF2-40B4-BE49-F238E27FC236}">
                    <a16:creationId xmlns:a16="http://schemas.microsoft.com/office/drawing/2014/main" id="{8FDB30D0-F3AF-8BB5-E187-E68BE27674CD}"/>
                  </a:ext>
                </a:extLst>
              </p:cNvPr>
              <p:cNvSpPr>
                <a:spLocks/>
              </p:cNvSpPr>
              <p:nvPr userDrawn="1"/>
            </p:nvSpPr>
            <p:spPr bwMode="auto">
              <a:xfrm>
                <a:off x="7424738" y="447675"/>
                <a:ext cx="173038" cy="146050"/>
              </a:xfrm>
              <a:custGeom>
                <a:avLst/>
                <a:gdLst>
                  <a:gd name="T0" fmla="*/ 0 w 109"/>
                  <a:gd name="T1" fmla="*/ 92 h 92"/>
                  <a:gd name="T2" fmla="*/ 71 w 109"/>
                  <a:gd name="T3" fmla="*/ 92 h 92"/>
                  <a:gd name="T4" fmla="*/ 109 w 109"/>
                  <a:gd name="T5" fmla="*/ 0 h 92"/>
                  <a:gd name="T6" fmla="*/ 42 w 109"/>
                  <a:gd name="T7" fmla="*/ 0 h 92"/>
                  <a:gd name="T8" fmla="*/ 0 w 109"/>
                  <a:gd name="T9" fmla="*/ 92 h 92"/>
                </a:gdLst>
                <a:ahLst/>
                <a:cxnLst>
                  <a:cxn ang="0">
                    <a:pos x="T0" y="T1"/>
                  </a:cxn>
                  <a:cxn ang="0">
                    <a:pos x="T2" y="T3"/>
                  </a:cxn>
                  <a:cxn ang="0">
                    <a:pos x="T4" y="T5"/>
                  </a:cxn>
                  <a:cxn ang="0">
                    <a:pos x="T6" y="T7"/>
                  </a:cxn>
                  <a:cxn ang="0">
                    <a:pos x="T8" y="T9"/>
                  </a:cxn>
                </a:cxnLst>
                <a:rect l="0" t="0" r="r" b="b"/>
                <a:pathLst>
                  <a:path w="109" h="92">
                    <a:moveTo>
                      <a:pt x="0" y="92"/>
                    </a:moveTo>
                    <a:lnTo>
                      <a:pt x="71" y="92"/>
                    </a:lnTo>
                    <a:lnTo>
                      <a:pt x="109" y="0"/>
                    </a:lnTo>
                    <a:lnTo>
                      <a:pt x="42" y="0"/>
                    </a:lnTo>
                    <a:lnTo>
                      <a:pt x="0" y="92"/>
                    </a:lnTo>
                    <a:close/>
                  </a:path>
                </a:pathLst>
              </a:custGeom>
              <a:solidFill>
                <a:srgbClr val="2B3B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48"/>
              </a:p>
            </p:txBody>
          </p:sp>
          <p:sp>
            <p:nvSpPr>
              <p:cNvPr id="76" name="Rectangle 75">
                <a:extLst>
                  <a:ext uri="{FF2B5EF4-FFF2-40B4-BE49-F238E27FC236}">
                    <a16:creationId xmlns:a16="http://schemas.microsoft.com/office/drawing/2014/main" id="{5383DCBC-5EF6-7FD5-4520-58BA8039B7E9}"/>
                  </a:ext>
                </a:extLst>
              </p:cNvPr>
              <p:cNvSpPr>
                <a:spLocks noChangeArrowheads="1"/>
              </p:cNvSpPr>
              <p:nvPr userDrawn="1"/>
            </p:nvSpPr>
            <p:spPr bwMode="auto">
              <a:xfrm>
                <a:off x="7653338" y="279400"/>
                <a:ext cx="214313" cy="84137"/>
              </a:xfrm>
              <a:prstGeom prst="rect">
                <a:avLst/>
              </a:prstGeom>
              <a:solidFill>
                <a:srgbClr val="00B9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48"/>
              </a:p>
            </p:txBody>
          </p:sp>
          <p:sp>
            <p:nvSpPr>
              <p:cNvPr id="77" name="Freeform 75">
                <a:extLst>
                  <a:ext uri="{FF2B5EF4-FFF2-40B4-BE49-F238E27FC236}">
                    <a16:creationId xmlns:a16="http://schemas.microsoft.com/office/drawing/2014/main" id="{DEC487C3-A29C-06CE-8CF1-BF5300530E93}"/>
                  </a:ext>
                </a:extLst>
              </p:cNvPr>
              <p:cNvSpPr>
                <a:spLocks noEditPoints="1"/>
              </p:cNvSpPr>
              <p:nvPr userDrawn="1"/>
            </p:nvSpPr>
            <p:spPr bwMode="auto">
              <a:xfrm>
                <a:off x="7021513" y="665163"/>
                <a:ext cx="1685925" cy="119062"/>
              </a:xfrm>
              <a:custGeom>
                <a:avLst/>
                <a:gdLst>
                  <a:gd name="T0" fmla="*/ 448 w 448"/>
                  <a:gd name="T1" fmla="*/ 23 h 31"/>
                  <a:gd name="T2" fmla="*/ 434 w 448"/>
                  <a:gd name="T3" fmla="*/ 26 h 31"/>
                  <a:gd name="T4" fmla="*/ 442 w 448"/>
                  <a:gd name="T5" fmla="*/ 8 h 31"/>
                  <a:gd name="T6" fmla="*/ 414 w 448"/>
                  <a:gd name="T7" fmla="*/ 23 h 31"/>
                  <a:gd name="T8" fmla="*/ 399 w 448"/>
                  <a:gd name="T9" fmla="*/ 21 h 31"/>
                  <a:gd name="T10" fmla="*/ 406 w 448"/>
                  <a:gd name="T11" fmla="*/ 21 h 31"/>
                  <a:gd name="T12" fmla="*/ 397 w 448"/>
                  <a:gd name="T13" fmla="*/ 9 h 31"/>
                  <a:gd name="T14" fmla="*/ 382 w 448"/>
                  <a:gd name="T15" fmla="*/ 10 h 31"/>
                  <a:gd name="T16" fmla="*/ 388 w 448"/>
                  <a:gd name="T17" fmla="*/ 22 h 31"/>
                  <a:gd name="T18" fmla="*/ 374 w 448"/>
                  <a:gd name="T19" fmla="*/ 4 h 31"/>
                  <a:gd name="T20" fmla="*/ 374 w 448"/>
                  <a:gd name="T21" fmla="*/ 4 h 31"/>
                  <a:gd name="T22" fmla="*/ 366 w 448"/>
                  <a:gd name="T23" fmla="*/ 23 h 31"/>
                  <a:gd name="T24" fmla="*/ 368 w 448"/>
                  <a:gd name="T25" fmla="*/ 0 h 31"/>
                  <a:gd name="T26" fmla="*/ 355 w 448"/>
                  <a:gd name="T27" fmla="*/ 4 h 31"/>
                  <a:gd name="T28" fmla="*/ 355 w 448"/>
                  <a:gd name="T29" fmla="*/ 4 h 31"/>
                  <a:gd name="T30" fmla="*/ 343 w 448"/>
                  <a:gd name="T31" fmla="*/ 4 h 31"/>
                  <a:gd name="T32" fmla="*/ 348 w 448"/>
                  <a:gd name="T33" fmla="*/ 22 h 31"/>
                  <a:gd name="T34" fmla="*/ 325 w 448"/>
                  <a:gd name="T35" fmla="*/ 15 h 31"/>
                  <a:gd name="T36" fmla="*/ 335 w 448"/>
                  <a:gd name="T37" fmla="*/ 9 h 31"/>
                  <a:gd name="T38" fmla="*/ 315 w 448"/>
                  <a:gd name="T39" fmla="*/ 14 h 31"/>
                  <a:gd name="T40" fmla="*/ 305 w 448"/>
                  <a:gd name="T41" fmla="*/ 22 h 31"/>
                  <a:gd name="T42" fmla="*/ 296 w 448"/>
                  <a:gd name="T43" fmla="*/ 23 h 31"/>
                  <a:gd name="T44" fmla="*/ 297 w 448"/>
                  <a:gd name="T45" fmla="*/ 1 h 31"/>
                  <a:gd name="T46" fmla="*/ 279 w 448"/>
                  <a:gd name="T47" fmla="*/ 16 h 31"/>
                  <a:gd name="T48" fmla="*/ 283 w 448"/>
                  <a:gd name="T49" fmla="*/ 20 h 31"/>
                  <a:gd name="T50" fmla="*/ 266 w 448"/>
                  <a:gd name="T51" fmla="*/ 21 h 31"/>
                  <a:gd name="T52" fmla="*/ 265 w 448"/>
                  <a:gd name="T53" fmla="*/ 12 h 31"/>
                  <a:gd name="T54" fmla="*/ 275 w 448"/>
                  <a:gd name="T55" fmla="*/ 2 h 31"/>
                  <a:gd name="T56" fmla="*/ 265 w 448"/>
                  <a:gd name="T57" fmla="*/ 10 h 31"/>
                  <a:gd name="T58" fmla="*/ 273 w 448"/>
                  <a:gd name="T59" fmla="*/ 22 h 31"/>
                  <a:gd name="T60" fmla="*/ 244 w 448"/>
                  <a:gd name="T61" fmla="*/ 23 h 31"/>
                  <a:gd name="T62" fmla="*/ 238 w 448"/>
                  <a:gd name="T63" fmla="*/ 14 h 31"/>
                  <a:gd name="T64" fmla="*/ 230 w 448"/>
                  <a:gd name="T65" fmla="*/ 20 h 31"/>
                  <a:gd name="T66" fmla="*/ 234 w 448"/>
                  <a:gd name="T67" fmla="*/ 8 h 31"/>
                  <a:gd name="T68" fmla="*/ 213 w 448"/>
                  <a:gd name="T69" fmla="*/ 24 h 31"/>
                  <a:gd name="T70" fmla="*/ 218 w 448"/>
                  <a:gd name="T71" fmla="*/ 8 h 31"/>
                  <a:gd name="T72" fmla="*/ 191 w 448"/>
                  <a:gd name="T73" fmla="*/ 16 h 31"/>
                  <a:gd name="T74" fmla="*/ 191 w 448"/>
                  <a:gd name="T75" fmla="*/ 16 h 31"/>
                  <a:gd name="T76" fmla="*/ 186 w 448"/>
                  <a:gd name="T77" fmla="*/ 14 h 31"/>
                  <a:gd name="T78" fmla="*/ 181 w 448"/>
                  <a:gd name="T79" fmla="*/ 2 h 31"/>
                  <a:gd name="T80" fmla="*/ 171 w 448"/>
                  <a:gd name="T81" fmla="*/ 19 h 31"/>
                  <a:gd name="T82" fmla="*/ 134 w 448"/>
                  <a:gd name="T83" fmla="*/ 16 h 31"/>
                  <a:gd name="T84" fmla="*/ 133 w 448"/>
                  <a:gd name="T85" fmla="*/ 27 h 31"/>
                  <a:gd name="T86" fmla="*/ 134 w 448"/>
                  <a:gd name="T87" fmla="*/ 10 h 31"/>
                  <a:gd name="T88" fmla="*/ 125 w 448"/>
                  <a:gd name="T89" fmla="*/ 23 h 31"/>
                  <a:gd name="T90" fmla="*/ 116 w 448"/>
                  <a:gd name="T91" fmla="*/ 8 h 31"/>
                  <a:gd name="T92" fmla="*/ 105 w 448"/>
                  <a:gd name="T93" fmla="*/ 23 h 31"/>
                  <a:gd name="T94" fmla="*/ 106 w 448"/>
                  <a:gd name="T95" fmla="*/ 1 h 31"/>
                  <a:gd name="T96" fmla="*/ 96 w 448"/>
                  <a:gd name="T97" fmla="*/ 16 h 31"/>
                  <a:gd name="T98" fmla="*/ 100 w 448"/>
                  <a:gd name="T99" fmla="*/ 8 h 31"/>
                  <a:gd name="T100" fmla="*/ 86 w 448"/>
                  <a:gd name="T101" fmla="*/ 14 h 31"/>
                  <a:gd name="T102" fmla="*/ 76 w 448"/>
                  <a:gd name="T103" fmla="*/ 22 h 31"/>
                  <a:gd name="T104" fmla="*/ 65 w 448"/>
                  <a:gd name="T105" fmla="*/ 23 h 31"/>
                  <a:gd name="T106" fmla="*/ 69 w 448"/>
                  <a:gd name="T107" fmla="*/ 8 h 31"/>
                  <a:gd name="T108" fmla="*/ 50 w 448"/>
                  <a:gd name="T109" fmla="*/ 4 h 31"/>
                  <a:gd name="T110" fmla="*/ 45 w 448"/>
                  <a:gd name="T111" fmla="*/ 23 h 31"/>
                  <a:gd name="T112" fmla="*/ 27 w 448"/>
                  <a:gd name="T113" fmla="*/ 11 h 31"/>
                  <a:gd name="T114" fmla="*/ 37 w 448"/>
                  <a:gd name="T115" fmla="*/ 22 h 31"/>
                  <a:gd name="T116" fmla="*/ 38 w 448"/>
                  <a:gd name="T117" fmla="*/ 16 h 31"/>
                  <a:gd name="T118" fmla="*/ 0 w 448"/>
                  <a:gd name="T1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8" h="31">
                    <a:moveTo>
                      <a:pt x="447" y="24"/>
                    </a:moveTo>
                    <a:cubicBezTo>
                      <a:pt x="446" y="24"/>
                      <a:pt x="446" y="24"/>
                      <a:pt x="445" y="23"/>
                    </a:cubicBezTo>
                    <a:cubicBezTo>
                      <a:pt x="445" y="23"/>
                      <a:pt x="445" y="22"/>
                      <a:pt x="445" y="22"/>
                    </a:cubicBezTo>
                    <a:cubicBezTo>
                      <a:pt x="445" y="22"/>
                      <a:pt x="445" y="21"/>
                      <a:pt x="445" y="21"/>
                    </a:cubicBezTo>
                    <a:cubicBezTo>
                      <a:pt x="446" y="21"/>
                      <a:pt x="446" y="20"/>
                      <a:pt x="447" y="20"/>
                    </a:cubicBezTo>
                    <a:cubicBezTo>
                      <a:pt x="447" y="20"/>
                      <a:pt x="448" y="21"/>
                      <a:pt x="448" y="21"/>
                    </a:cubicBezTo>
                    <a:cubicBezTo>
                      <a:pt x="448" y="21"/>
                      <a:pt x="448" y="22"/>
                      <a:pt x="448" y="22"/>
                    </a:cubicBezTo>
                    <a:cubicBezTo>
                      <a:pt x="448" y="22"/>
                      <a:pt x="448" y="23"/>
                      <a:pt x="448" y="23"/>
                    </a:cubicBezTo>
                    <a:cubicBezTo>
                      <a:pt x="448" y="24"/>
                      <a:pt x="447" y="24"/>
                      <a:pt x="447" y="24"/>
                    </a:cubicBezTo>
                    <a:moveTo>
                      <a:pt x="445" y="8"/>
                    </a:moveTo>
                    <a:cubicBezTo>
                      <a:pt x="437" y="26"/>
                      <a:pt x="437" y="26"/>
                      <a:pt x="437" y="26"/>
                    </a:cubicBezTo>
                    <a:cubicBezTo>
                      <a:pt x="435" y="29"/>
                      <a:pt x="433" y="31"/>
                      <a:pt x="431" y="31"/>
                    </a:cubicBezTo>
                    <a:cubicBezTo>
                      <a:pt x="430" y="31"/>
                      <a:pt x="430" y="31"/>
                      <a:pt x="429" y="30"/>
                    </a:cubicBezTo>
                    <a:cubicBezTo>
                      <a:pt x="429" y="28"/>
                      <a:pt x="429" y="28"/>
                      <a:pt x="429" y="28"/>
                    </a:cubicBezTo>
                    <a:cubicBezTo>
                      <a:pt x="430" y="28"/>
                      <a:pt x="430" y="28"/>
                      <a:pt x="431" y="28"/>
                    </a:cubicBezTo>
                    <a:cubicBezTo>
                      <a:pt x="432" y="28"/>
                      <a:pt x="433" y="28"/>
                      <a:pt x="434" y="26"/>
                    </a:cubicBezTo>
                    <a:cubicBezTo>
                      <a:pt x="435" y="23"/>
                      <a:pt x="435" y="23"/>
                      <a:pt x="435" y="23"/>
                    </a:cubicBezTo>
                    <a:cubicBezTo>
                      <a:pt x="429" y="8"/>
                      <a:pt x="429" y="8"/>
                      <a:pt x="429" y="8"/>
                    </a:cubicBezTo>
                    <a:cubicBezTo>
                      <a:pt x="432" y="8"/>
                      <a:pt x="432" y="8"/>
                      <a:pt x="432" y="8"/>
                    </a:cubicBezTo>
                    <a:cubicBezTo>
                      <a:pt x="436" y="20"/>
                      <a:pt x="436" y="20"/>
                      <a:pt x="436" y="20"/>
                    </a:cubicBezTo>
                    <a:cubicBezTo>
                      <a:pt x="436" y="20"/>
                      <a:pt x="436" y="20"/>
                      <a:pt x="437" y="21"/>
                    </a:cubicBezTo>
                    <a:cubicBezTo>
                      <a:pt x="437" y="21"/>
                      <a:pt x="437" y="21"/>
                      <a:pt x="437" y="21"/>
                    </a:cubicBezTo>
                    <a:cubicBezTo>
                      <a:pt x="437" y="21"/>
                      <a:pt x="437" y="20"/>
                      <a:pt x="437" y="20"/>
                    </a:cubicBezTo>
                    <a:cubicBezTo>
                      <a:pt x="442" y="8"/>
                      <a:pt x="442" y="8"/>
                      <a:pt x="442" y="8"/>
                    </a:cubicBezTo>
                    <a:lnTo>
                      <a:pt x="445" y="8"/>
                    </a:lnTo>
                    <a:close/>
                    <a:moveTo>
                      <a:pt x="426" y="23"/>
                    </a:moveTo>
                    <a:cubicBezTo>
                      <a:pt x="423" y="23"/>
                      <a:pt x="423" y="23"/>
                      <a:pt x="423" y="23"/>
                    </a:cubicBezTo>
                    <a:cubicBezTo>
                      <a:pt x="423" y="1"/>
                      <a:pt x="423" y="1"/>
                      <a:pt x="423" y="1"/>
                    </a:cubicBezTo>
                    <a:cubicBezTo>
                      <a:pt x="426" y="1"/>
                      <a:pt x="426" y="1"/>
                      <a:pt x="426" y="1"/>
                    </a:cubicBezTo>
                    <a:lnTo>
                      <a:pt x="426" y="23"/>
                    </a:lnTo>
                    <a:close/>
                    <a:moveTo>
                      <a:pt x="417" y="23"/>
                    </a:moveTo>
                    <a:cubicBezTo>
                      <a:pt x="414" y="23"/>
                      <a:pt x="414" y="23"/>
                      <a:pt x="414" y="23"/>
                    </a:cubicBezTo>
                    <a:cubicBezTo>
                      <a:pt x="414" y="1"/>
                      <a:pt x="414" y="1"/>
                      <a:pt x="414" y="1"/>
                    </a:cubicBezTo>
                    <a:cubicBezTo>
                      <a:pt x="417" y="1"/>
                      <a:pt x="417" y="1"/>
                      <a:pt x="417" y="1"/>
                    </a:cubicBezTo>
                    <a:lnTo>
                      <a:pt x="417" y="23"/>
                    </a:lnTo>
                    <a:close/>
                    <a:moveTo>
                      <a:pt x="406" y="16"/>
                    </a:moveTo>
                    <a:cubicBezTo>
                      <a:pt x="402" y="16"/>
                      <a:pt x="402" y="16"/>
                      <a:pt x="402" y="16"/>
                    </a:cubicBezTo>
                    <a:cubicBezTo>
                      <a:pt x="401" y="16"/>
                      <a:pt x="400" y="17"/>
                      <a:pt x="399" y="17"/>
                    </a:cubicBezTo>
                    <a:cubicBezTo>
                      <a:pt x="399" y="17"/>
                      <a:pt x="398" y="18"/>
                      <a:pt x="398" y="19"/>
                    </a:cubicBezTo>
                    <a:cubicBezTo>
                      <a:pt x="398" y="20"/>
                      <a:pt x="399" y="20"/>
                      <a:pt x="399" y="21"/>
                    </a:cubicBezTo>
                    <a:cubicBezTo>
                      <a:pt x="400" y="21"/>
                      <a:pt x="401" y="22"/>
                      <a:pt x="402" y="22"/>
                    </a:cubicBezTo>
                    <a:cubicBezTo>
                      <a:pt x="403" y="22"/>
                      <a:pt x="404" y="21"/>
                      <a:pt x="405" y="20"/>
                    </a:cubicBezTo>
                    <a:cubicBezTo>
                      <a:pt x="406" y="20"/>
                      <a:pt x="406" y="18"/>
                      <a:pt x="406" y="17"/>
                    </a:cubicBezTo>
                    <a:lnTo>
                      <a:pt x="406" y="16"/>
                    </a:lnTo>
                    <a:close/>
                    <a:moveTo>
                      <a:pt x="409" y="23"/>
                    </a:moveTo>
                    <a:cubicBezTo>
                      <a:pt x="406" y="23"/>
                      <a:pt x="406" y="23"/>
                      <a:pt x="406" y="23"/>
                    </a:cubicBezTo>
                    <a:cubicBezTo>
                      <a:pt x="406" y="21"/>
                      <a:pt x="406" y="21"/>
                      <a:pt x="406" y="21"/>
                    </a:cubicBezTo>
                    <a:cubicBezTo>
                      <a:pt x="406" y="21"/>
                      <a:pt x="406" y="21"/>
                      <a:pt x="406" y="21"/>
                    </a:cubicBezTo>
                    <a:cubicBezTo>
                      <a:pt x="405" y="23"/>
                      <a:pt x="403" y="24"/>
                      <a:pt x="401" y="24"/>
                    </a:cubicBezTo>
                    <a:cubicBezTo>
                      <a:pt x="399" y="24"/>
                      <a:pt x="398" y="23"/>
                      <a:pt x="397" y="23"/>
                    </a:cubicBezTo>
                    <a:cubicBezTo>
                      <a:pt x="396" y="22"/>
                      <a:pt x="396" y="21"/>
                      <a:pt x="396" y="19"/>
                    </a:cubicBezTo>
                    <a:cubicBezTo>
                      <a:pt x="396" y="16"/>
                      <a:pt x="397" y="15"/>
                      <a:pt x="401" y="14"/>
                    </a:cubicBezTo>
                    <a:cubicBezTo>
                      <a:pt x="406" y="14"/>
                      <a:pt x="406" y="14"/>
                      <a:pt x="406" y="14"/>
                    </a:cubicBezTo>
                    <a:cubicBezTo>
                      <a:pt x="406" y="11"/>
                      <a:pt x="405" y="10"/>
                      <a:pt x="403" y="10"/>
                    </a:cubicBezTo>
                    <a:cubicBezTo>
                      <a:pt x="401" y="10"/>
                      <a:pt x="399" y="10"/>
                      <a:pt x="397" y="12"/>
                    </a:cubicBezTo>
                    <a:cubicBezTo>
                      <a:pt x="397" y="9"/>
                      <a:pt x="397" y="9"/>
                      <a:pt x="397" y="9"/>
                    </a:cubicBezTo>
                    <a:cubicBezTo>
                      <a:pt x="399" y="8"/>
                      <a:pt x="401" y="8"/>
                      <a:pt x="403" y="8"/>
                    </a:cubicBezTo>
                    <a:cubicBezTo>
                      <a:pt x="407" y="8"/>
                      <a:pt x="409" y="10"/>
                      <a:pt x="409" y="13"/>
                    </a:cubicBezTo>
                    <a:lnTo>
                      <a:pt x="409" y="23"/>
                    </a:lnTo>
                    <a:close/>
                    <a:moveTo>
                      <a:pt x="393" y="23"/>
                    </a:moveTo>
                    <a:cubicBezTo>
                      <a:pt x="391" y="23"/>
                      <a:pt x="390" y="24"/>
                      <a:pt x="388" y="24"/>
                    </a:cubicBezTo>
                    <a:cubicBezTo>
                      <a:pt x="386" y="24"/>
                      <a:pt x="384" y="23"/>
                      <a:pt x="382" y="22"/>
                    </a:cubicBezTo>
                    <a:cubicBezTo>
                      <a:pt x="381" y="20"/>
                      <a:pt x="380" y="18"/>
                      <a:pt x="380" y="16"/>
                    </a:cubicBezTo>
                    <a:cubicBezTo>
                      <a:pt x="380" y="14"/>
                      <a:pt x="381" y="12"/>
                      <a:pt x="382" y="10"/>
                    </a:cubicBezTo>
                    <a:cubicBezTo>
                      <a:pt x="384" y="8"/>
                      <a:pt x="386" y="8"/>
                      <a:pt x="389" y="8"/>
                    </a:cubicBezTo>
                    <a:cubicBezTo>
                      <a:pt x="390" y="8"/>
                      <a:pt x="392" y="8"/>
                      <a:pt x="393" y="8"/>
                    </a:cubicBezTo>
                    <a:cubicBezTo>
                      <a:pt x="393" y="11"/>
                      <a:pt x="393" y="11"/>
                      <a:pt x="393" y="11"/>
                    </a:cubicBezTo>
                    <a:cubicBezTo>
                      <a:pt x="391" y="10"/>
                      <a:pt x="390" y="10"/>
                      <a:pt x="389" y="10"/>
                    </a:cubicBezTo>
                    <a:cubicBezTo>
                      <a:pt x="387" y="10"/>
                      <a:pt x="385" y="10"/>
                      <a:pt x="384" y="11"/>
                    </a:cubicBezTo>
                    <a:cubicBezTo>
                      <a:pt x="383" y="13"/>
                      <a:pt x="383" y="14"/>
                      <a:pt x="383" y="16"/>
                    </a:cubicBezTo>
                    <a:cubicBezTo>
                      <a:pt x="383" y="18"/>
                      <a:pt x="383" y="19"/>
                      <a:pt x="384" y="20"/>
                    </a:cubicBezTo>
                    <a:cubicBezTo>
                      <a:pt x="385" y="21"/>
                      <a:pt x="387" y="22"/>
                      <a:pt x="388" y="22"/>
                    </a:cubicBezTo>
                    <a:cubicBezTo>
                      <a:pt x="390" y="22"/>
                      <a:pt x="391" y="21"/>
                      <a:pt x="393" y="20"/>
                    </a:cubicBezTo>
                    <a:lnTo>
                      <a:pt x="393" y="23"/>
                    </a:lnTo>
                    <a:close/>
                    <a:moveTo>
                      <a:pt x="375" y="23"/>
                    </a:moveTo>
                    <a:cubicBezTo>
                      <a:pt x="373" y="23"/>
                      <a:pt x="373" y="23"/>
                      <a:pt x="373" y="23"/>
                    </a:cubicBezTo>
                    <a:cubicBezTo>
                      <a:pt x="373" y="8"/>
                      <a:pt x="373" y="8"/>
                      <a:pt x="373" y="8"/>
                    </a:cubicBezTo>
                    <a:cubicBezTo>
                      <a:pt x="375" y="8"/>
                      <a:pt x="375" y="8"/>
                      <a:pt x="375" y="8"/>
                    </a:cubicBezTo>
                    <a:lnTo>
                      <a:pt x="375" y="23"/>
                    </a:lnTo>
                    <a:close/>
                    <a:moveTo>
                      <a:pt x="374" y="4"/>
                    </a:moveTo>
                    <a:cubicBezTo>
                      <a:pt x="374" y="4"/>
                      <a:pt x="373" y="4"/>
                      <a:pt x="373" y="4"/>
                    </a:cubicBezTo>
                    <a:cubicBezTo>
                      <a:pt x="372" y="3"/>
                      <a:pt x="372" y="3"/>
                      <a:pt x="372" y="3"/>
                    </a:cubicBezTo>
                    <a:cubicBezTo>
                      <a:pt x="372" y="2"/>
                      <a:pt x="372" y="2"/>
                      <a:pt x="373" y="1"/>
                    </a:cubicBezTo>
                    <a:cubicBezTo>
                      <a:pt x="373" y="1"/>
                      <a:pt x="374" y="1"/>
                      <a:pt x="374" y="1"/>
                    </a:cubicBezTo>
                    <a:cubicBezTo>
                      <a:pt x="375" y="1"/>
                      <a:pt x="375" y="1"/>
                      <a:pt x="375" y="1"/>
                    </a:cubicBezTo>
                    <a:cubicBezTo>
                      <a:pt x="376" y="2"/>
                      <a:pt x="376" y="2"/>
                      <a:pt x="376" y="3"/>
                    </a:cubicBezTo>
                    <a:cubicBezTo>
                      <a:pt x="376" y="3"/>
                      <a:pt x="376" y="3"/>
                      <a:pt x="375" y="4"/>
                    </a:cubicBezTo>
                    <a:cubicBezTo>
                      <a:pt x="375" y="4"/>
                      <a:pt x="375" y="4"/>
                      <a:pt x="374" y="4"/>
                    </a:cubicBezTo>
                    <a:close/>
                    <a:moveTo>
                      <a:pt x="370" y="3"/>
                    </a:moveTo>
                    <a:cubicBezTo>
                      <a:pt x="370" y="3"/>
                      <a:pt x="369" y="2"/>
                      <a:pt x="369" y="2"/>
                    </a:cubicBezTo>
                    <a:cubicBezTo>
                      <a:pt x="367" y="2"/>
                      <a:pt x="366" y="4"/>
                      <a:pt x="366" y="6"/>
                    </a:cubicBezTo>
                    <a:cubicBezTo>
                      <a:pt x="366" y="8"/>
                      <a:pt x="366" y="8"/>
                      <a:pt x="366" y="8"/>
                    </a:cubicBezTo>
                    <a:cubicBezTo>
                      <a:pt x="370" y="8"/>
                      <a:pt x="370" y="8"/>
                      <a:pt x="370" y="8"/>
                    </a:cubicBezTo>
                    <a:cubicBezTo>
                      <a:pt x="370" y="10"/>
                      <a:pt x="370" y="10"/>
                      <a:pt x="370" y="10"/>
                    </a:cubicBezTo>
                    <a:cubicBezTo>
                      <a:pt x="366" y="10"/>
                      <a:pt x="366" y="10"/>
                      <a:pt x="366" y="10"/>
                    </a:cubicBezTo>
                    <a:cubicBezTo>
                      <a:pt x="366" y="23"/>
                      <a:pt x="366" y="23"/>
                      <a:pt x="366" y="23"/>
                    </a:cubicBezTo>
                    <a:cubicBezTo>
                      <a:pt x="363" y="23"/>
                      <a:pt x="363" y="23"/>
                      <a:pt x="363" y="23"/>
                    </a:cubicBezTo>
                    <a:cubicBezTo>
                      <a:pt x="363" y="10"/>
                      <a:pt x="363" y="10"/>
                      <a:pt x="363" y="10"/>
                    </a:cubicBezTo>
                    <a:cubicBezTo>
                      <a:pt x="360" y="10"/>
                      <a:pt x="360" y="10"/>
                      <a:pt x="360" y="10"/>
                    </a:cubicBezTo>
                    <a:cubicBezTo>
                      <a:pt x="360" y="8"/>
                      <a:pt x="360" y="8"/>
                      <a:pt x="360" y="8"/>
                    </a:cubicBezTo>
                    <a:cubicBezTo>
                      <a:pt x="363" y="8"/>
                      <a:pt x="363" y="8"/>
                      <a:pt x="363" y="8"/>
                    </a:cubicBezTo>
                    <a:cubicBezTo>
                      <a:pt x="363" y="6"/>
                      <a:pt x="363" y="6"/>
                      <a:pt x="363" y="6"/>
                    </a:cubicBezTo>
                    <a:cubicBezTo>
                      <a:pt x="363" y="4"/>
                      <a:pt x="363" y="3"/>
                      <a:pt x="364" y="2"/>
                    </a:cubicBezTo>
                    <a:cubicBezTo>
                      <a:pt x="366" y="1"/>
                      <a:pt x="367" y="0"/>
                      <a:pt x="368" y="0"/>
                    </a:cubicBezTo>
                    <a:cubicBezTo>
                      <a:pt x="369" y="0"/>
                      <a:pt x="370" y="0"/>
                      <a:pt x="370" y="1"/>
                    </a:cubicBezTo>
                    <a:lnTo>
                      <a:pt x="370" y="3"/>
                    </a:lnTo>
                    <a:close/>
                    <a:moveTo>
                      <a:pt x="356" y="23"/>
                    </a:moveTo>
                    <a:cubicBezTo>
                      <a:pt x="354" y="23"/>
                      <a:pt x="354" y="23"/>
                      <a:pt x="354" y="23"/>
                    </a:cubicBezTo>
                    <a:cubicBezTo>
                      <a:pt x="354" y="8"/>
                      <a:pt x="354" y="8"/>
                      <a:pt x="354" y="8"/>
                    </a:cubicBezTo>
                    <a:cubicBezTo>
                      <a:pt x="356" y="8"/>
                      <a:pt x="356" y="8"/>
                      <a:pt x="356" y="8"/>
                    </a:cubicBezTo>
                    <a:lnTo>
                      <a:pt x="356" y="23"/>
                    </a:lnTo>
                    <a:close/>
                    <a:moveTo>
                      <a:pt x="355" y="4"/>
                    </a:moveTo>
                    <a:cubicBezTo>
                      <a:pt x="354" y="4"/>
                      <a:pt x="354" y="4"/>
                      <a:pt x="354" y="4"/>
                    </a:cubicBezTo>
                    <a:cubicBezTo>
                      <a:pt x="353" y="3"/>
                      <a:pt x="353" y="3"/>
                      <a:pt x="353" y="3"/>
                    </a:cubicBezTo>
                    <a:cubicBezTo>
                      <a:pt x="353" y="2"/>
                      <a:pt x="353" y="2"/>
                      <a:pt x="354" y="1"/>
                    </a:cubicBezTo>
                    <a:cubicBezTo>
                      <a:pt x="354" y="1"/>
                      <a:pt x="354" y="1"/>
                      <a:pt x="355" y="1"/>
                    </a:cubicBezTo>
                    <a:cubicBezTo>
                      <a:pt x="355" y="1"/>
                      <a:pt x="356" y="1"/>
                      <a:pt x="356" y="1"/>
                    </a:cubicBezTo>
                    <a:cubicBezTo>
                      <a:pt x="357" y="2"/>
                      <a:pt x="357" y="2"/>
                      <a:pt x="357" y="3"/>
                    </a:cubicBezTo>
                    <a:cubicBezTo>
                      <a:pt x="357" y="3"/>
                      <a:pt x="357" y="3"/>
                      <a:pt x="356" y="4"/>
                    </a:cubicBezTo>
                    <a:cubicBezTo>
                      <a:pt x="356" y="4"/>
                      <a:pt x="355" y="4"/>
                      <a:pt x="355" y="4"/>
                    </a:cubicBezTo>
                    <a:close/>
                    <a:moveTo>
                      <a:pt x="350" y="23"/>
                    </a:moveTo>
                    <a:cubicBezTo>
                      <a:pt x="349" y="24"/>
                      <a:pt x="348" y="24"/>
                      <a:pt x="347" y="24"/>
                    </a:cubicBezTo>
                    <a:cubicBezTo>
                      <a:pt x="344" y="24"/>
                      <a:pt x="343" y="22"/>
                      <a:pt x="343" y="19"/>
                    </a:cubicBezTo>
                    <a:cubicBezTo>
                      <a:pt x="343" y="10"/>
                      <a:pt x="343" y="10"/>
                      <a:pt x="343" y="10"/>
                    </a:cubicBezTo>
                    <a:cubicBezTo>
                      <a:pt x="340" y="10"/>
                      <a:pt x="340" y="10"/>
                      <a:pt x="340" y="10"/>
                    </a:cubicBezTo>
                    <a:cubicBezTo>
                      <a:pt x="340" y="8"/>
                      <a:pt x="340" y="8"/>
                      <a:pt x="340" y="8"/>
                    </a:cubicBezTo>
                    <a:cubicBezTo>
                      <a:pt x="343" y="8"/>
                      <a:pt x="343" y="8"/>
                      <a:pt x="343" y="8"/>
                    </a:cubicBezTo>
                    <a:cubicBezTo>
                      <a:pt x="343" y="4"/>
                      <a:pt x="343" y="4"/>
                      <a:pt x="343" y="4"/>
                    </a:cubicBezTo>
                    <a:cubicBezTo>
                      <a:pt x="345" y="4"/>
                      <a:pt x="345" y="4"/>
                      <a:pt x="345" y="4"/>
                    </a:cubicBezTo>
                    <a:cubicBezTo>
                      <a:pt x="345" y="8"/>
                      <a:pt x="345" y="8"/>
                      <a:pt x="345" y="8"/>
                    </a:cubicBezTo>
                    <a:cubicBezTo>
                      <a:pt x="350" y="8"/>
                      <a:pt x="350" y="8"/>
                      <a:pt x="350" y="8"/>
                    </a:cubicBezTo>
                    <a:cubicBezTo>
                      <a:pt x="350" y="10"/>
                      <a:pt x="350" y="10"/>
                      <a:pt x="350" y="10"/>
                    </a:cubicBezTo>
                    <a:cubicBezTo>
                      <a:pt x="345" y="10"/>
                      <a:pt x="345" y="10"/>
                      <a:pt x="345" y="10"/>
                    </a:cubicBezTo>
                    <a:cubicBezTo>
                      <a:pt x="345" y="19"/>
                      <a:pt x="345" y="19"/>
                      <a:pt x="345" y="19"/>
                    </a:cubicBezTo>
                    <a:cubicBezTo>
                      <a:pt x="345" y="20"/>
                      <a:pt x="346" y="21"/>
                      <a:pt x="346" y="21"/>
                    </a:cubicBezTo>
                    <a:cubicBezTo>
                      <a:pt x="346" y="21"/>
                      <a:pt x="347" y="22"/>
                      <a:pt x="348" y="22"/>
                    </a:cubicBezTo>
                    <a:cubicBezTo>
                      <a:pt x="349" y="22"/>
                      <a:pt x="349" y="21"/>
                      <a:pt x="350" y="21"/>
                    </a:cubicBezTo>
                    <a:lnTo>
                      <a:pt x="350" y="23"/>
                    </a:lnTo>
                    <a:close/>
                    <a:moveTo>
                      <a:pt x="337" y="23"/>
                    </a:moveTo>
                    <a:cubicBezTo>
                      <a:pt x="334" y="23"/>
                      <a:pt x="334" y="23"/>
                      <a:pt x="334" y="23"/>
                    </a:cubicBezTo>
                    <a:cubicBezTo>
                      <a:pt x="334" y="15"/>
                      <a:pt x="334" y="15"/>
                      <a:pt x="334" y="15"/>
                    </a:cubicBezTo>
                    <a:cubicBezTo>
                      <a:pt x="334" y="11"/>
                      <a:pt x="333" y="10"/>
                      <a:pt x="330" y="10"/>
                    </a:cubicBezTo>
                    <a:cubicBezTo>
                      <a:pt x="328" y="10"/>
                      <a:pt x="327" y="10"/>
                      <a:pt x="326" y="11"/>
                    </a:cubicBezTo>
                    <a:cubicBezTo>
                      <a:pt x="326" y="12"/>
                      <a:pt x="325" y="13"/>
                      <a:pt x="325" y="15"/>
                    </a:cubicBezTo>
                    <a:cubicBezTo>
                      <a:pt x="325" y="23"/>
                      <a:pt x="325" y="23"/>
                      <a:pt x="325" y="23"/>
                    </a:cubicBezTo>
                    <a:cubicBezTo>
                      <a:pt x="322" y="23"/>
                      <a:pt x="322" y="23"/>
                      <a:pt x="322" y="23"/>
                    </a:cubicBezTo>
                    <a:cubicBezTo>
                      <a:pt x="322" y="8"/>
                      <a:pt x="322" y="8"/>
                      <a:pt x="322" y="8"/>
                    </a:cubicBezTo>
                    <a:cubicBezTo>
                      <a:pt x="325" y="8"/>
                      <a:pt x="325" y="8"/>
                      <a:pt x="325" y="8"/>
                    </a:cubicBezTo>
                    <a:cubicBezTo>
                      <a:pt x="325" y="11"/>
                      <a:pt x="325" y="11"/>
                      <a:pt x="325" y="11"/>
                    </a:cubicBezTo>
                    <a:cubicBezTo>
                      <a:pt x="325" y="11"/>
                      <a:pt x="325" y="11"/>
                      <a:pt x="325" y="11"/>
                    </a:cubicBezTo>
                    <a:cubicBezTo>
                      <a:pt x="326" y="9"/>
                      <a:pt x="328" y="8"/>
                      <a:pt x="331" y="8"/>
                    </a:cubicBezTo>
                    <a:cubicBezTo>
                      <a:pt x="333" y="8"/>
                      <a:pt x="334" y="8"/>
                      <a:pt x="335" y="9"/>
                    </a:cubicBezTo>
                    <a:cubicBezTo>
                      <a:pt x="336" y="10"/>
                      <a:pt x="337" y="12"/>
                      <a:pt x="337" y="14"/>
                    </a:cubicBezTo>
                    <a:lnTo>
                      <a:pt x="337" y="23"/>
                    </a:lnTo>
                    <a:close/>
                    <a:moveTo>
                      <a:pt x="315" y="14"/>
                    </a:moveTo>
                    <a:cubicBezTo>
                      <a:pt x="315" y="13"/>
                      <a:pt x="315" y="12"/>
                      <a:pt x="314" y="11"/>
                    </a:cubicBezTo>
                    <a:cubicBezTo>
                      <a:pt x="313" y="10"/>
                      <a:pt x="312" y="10"/>
                      <a:pt x="311" y="10"/>
                    </a:cubicBezTo>
                    <a:cubicBezTo>
                      <a:pt x="310" y="10"/>
                      <a:pt x="309" y="10"/>
                      <a:pt x="308" y="11"/>
                    </a:cubicBezTo>
                    <a:cubicBezTo>
                      <a:pt x="307" y="12"/>
                      <a:pt x="306" y="13"/>
                      <a:pt x="306" y="14"/>
                    </a:cubicBezTo>
                    <a:lnTo>
                      <a:pt x="315" y="14"/>
                    </a:lnTo>
                    <a:close/>
                    <a:moveTo>
                      <a:pt x="318" y="16"/>
                    </a:moveTo>
                    <a:cubicBezTo>
                      <a:pt x="306" y="16"/>
                      <a:pt x="306" y="16"/>
                      <a:pt x="306" y="16"/>
                    </a:cubicBezTo>
                    <a:cubicBezTo>
                      <a:pt x="306" y="18"/>
                      <a:pt x="307" y="19"/>
                      <a:pt x="308" y="20"/>
                    </a:cubicBezTo>
                    <a:cubicBezTo>
                      <a:pt x="309" y="21"/>
                      <a:pt x="310" y="22"/>
                      <a:pt x="312" y="22"/>
                    </a:cubicBezTo>
                    <a:cubicBezTo>
                      <a:pt x="314" y="22"/>
                      <a:pt x="315" y="21"/>
                      <a:pt x="317" y="20"/>
                    </a:cubicBezTo>
                    <a:cubicBezTo>
                      <a:pt x="317" y="22"/>
                      <a:pt x="317" y="22"/>
                      <a:pt x="317" y="22"/>
                    </a:cubicBezTo>
                    <a:cubicBezTo>
                      <a:pt x="315" y="23"/>
                      <a:pt x="313" y="24"/>
                      <a:pt x="311" y="24"/>
                    </a:cubicBezTo>
                    <a:cubicBezTo>
                      <a:pt x="309" y="24"/>
                      <a:pt x="307" y="23"/>
                      <a:pt x="305" y="22"/>
                    </a:cubicBezTo>
                    <a:cubicBezTo>
                      <a:pt x="304" y="20"/>
                      <a:pt x="303" y="18"/>
                      <a:pt x="303" y="16"/>
                    </a:cubicBezTo>
                    <a:cubicBezTo>
                      <a:pt x="303" y="13"/>
                      <a:pt x="304" y="11"/>
                      <a:pt x="305" y="10"/>
                    </a:cubicBezTo>
                    <a:cubicBezTo>
                      <a:pt x="307" y="8"/>
                      <a:pt x="309" y="8"/>
                      <a:pt x="311" y="8"/>
                    </a:cubicBezTo>
                    <a:cubicBezTo>
                      <a:pt x="313" y="8"/>
                      <a:pt x="315" y="8"/>
                      <a:pt x="316" y="10"/>
                    </a:cubicBezTo>
                    <a:cubicBezTo>
                      <a:pt x="318" y="11"/>
                      <a:pt x="318" y="13"/>
                      <a:pt x="318" y="15"/>
                    </a:cubicBezTo>
                    <a:lnTo>
                      <a:pt x="318" y="16"/>
                    </a:lnTo>
                    <a:close/>
                    <a:moveTo>
                      <a:pt x="299" y="23"/>
                    </a:moveTo>
                    <a:cubicBezTo>
                      <a:pt x="296" y="23"/>
                      <a:pt x="296" y="23"/>
                      <a:pt x="296" y="23"/>
                    </a:cubicBezTo>
                    <a:cubicBezTo>
                      <a:pt x="296" y="8"/>
                      <a:pt x="296" y="8"/>
                      <a:pt x="296" y="8"/>
                    </a:cubicBezTo>
                    <a:cubicBezTo>
                      <a:pt x="299" y="8"/>
                      <a:pt x="299" y="8"/>
                      <a:pt x="299" y="8"/>
                    </a:cubicBezTo>
                    <a:lnTo>
                      <a:pt x="299" y="23"/>
                    </a:lnTo>
                    <a:close/>
                    <a:moveTo>
                      <a:pt x="297" y="4"/>
                    </a:moveTo>
                    <a:cubicBezTo>
                      <a:pt x="297" y="4"/>
                      <a:pt x="296" y="4"/>
                      <a:pt x="296" y="4"/>
                    </a:cubicBezTo>
                    <a:cubicBezTo>
                      <a:pt x="296" y="3"/>
                      <a:pt x="296" y="3"/>
                      <a:pt x="296" y="3"/>
                    </a:cubicBezTo>
                    <a:cubicBezTo>
                      <a:pt x="296" y="2"/>
                      <a:pt x="296" y="2"/>
                      <a:pt x="296" y="1"/>
                    </a:cubicBezTo>
                    <a:cubicBezTo>
                      <a:pt x="296" y="1"/>
                      <a:pt x="297" y="1"/>
                      <a:pt x="297" y="1"/>
                    </a:cubicBezTo>
                    <a:cubicBezTo>
                      <a:pt x="298" y="1"/>
                      <a:pt x="298" y="1"/>
                      <a:pt x="299" y="1"/>
                    </a:cubicBezTo>
                    <a:cubicBezTo>
                      <a:pt x="299" y="2"/>
                      <a:pt x="299" y="2"/>
                      <a:pt x="299" y="3"/>
                    </a:cubicBezTo>
                    <a:cubicBezTo>
                      <a:pt x="299" y="3"/>
                      <a:pt x="299" y="3"/>
                      <a:pt x="299" y="4"/>
                    </a:cubicBezTo>
                    <a:cubicBezTo>
                      <a:pt x="298" y="4"/>
                      <a:pt x="298" y="4"/>
                      <a:pt x="297" y="4"/>
                    </a:cubicBezTo>
                    <a:close/>
                    <a:moveTo>
                      <a:pt x="292" y="23"/>
                    </a:moveTo>
                    <a:cubicBezTo>
                      <a:pt x="290" y="23"/>
                      <a:pt x="289" y="24"/>
                      <a:pt x="287" y="24"/>
                    </a:cubicBezTo>
                    <a:cubicBezTo>
                      <a:pt x="285" y="24"/>
                      <a:pt x="283" y="23"/>
                      <a:pt x="281" y="22"/>
                    </a:cubicBezTo>
                    <a:cubicBezTo>
                      <a:pt x="280" y="20"/>
                      <a:pt x="279" y="18"/>
                      <a:pt x="279" y="16"/>
                    </a:cubicBezTo>
                    <a:cubicBezTo>
                      <a:pt x="279" y="14"/>
                      <a:pt x="280" y="12"/>
                      <a:pt x="281" y="10"/>
                    </a:cubicBezTo>
                    <a:cubicBezTo>
                      <a:pt x="283" y="8"/>
                      <a:pt x="285" y="8"/>
                      <a:pt x="288" y="8"/>
                    </a:cubicBezTo>
                    <a:cubicBezTo>
                      <a:pt x="289" y="8"/>
                      <a:pt x="291" y="8"/>
                      <a:pt x="292" y="8"/>
                    </a:cubicBezTo>
                    <a:cubicBezTo>
                      <a:pt x="292" y="11"/>
                      <a:pt x="292" y="11"/>
                      <a:pt x="292" y="11"/>
                    </a:cubicBezTo>
                    <a:cubicBezTo>
                      <a:pt x="291" y="10"/>
                      <a:pt x="289" y="10"/>
                      <a:pt x="288" y="10"/>
                    </a:cubicBezTo>
                    <a:cubicBezTo>
                      <a:pt x="286" y="10"/>
                      <a:pt x="285" y="10"/>
                      <a:pt x="283" y="11"/>
                    </a:cubicBezTo>
                    <a:cubicBezTo>
                      <a:pt x="282" y="13"/>
                      <a:pt x="282" y="14"/>
                      <a:pt x="282" y="16"/>
                    </a:cubicBezTo>
                    <a:cubicBezTo>
                      <a:pt x="282" y="18"/>
                      <a:pt x="282" y="19"/>
                      <a:pt x="283" y="20"/>
                    </a:cubicBezTo>
                    <a:cubicBezTo>
                      <a:pt x="284" y="21"/>
                      <a:pt x="286" y="22"/>
                      <a:pt x="288" y="22"/>
                    </a:cubicBezTo>
                    <a:cubicBezTo>
                      <a:pt x="289" y="22"/>
                      <a:pt x="290" y="21"/>
                      <a:pt x="292" y="20"/>
                    </a:cubicBezTo>
                    <a:lnTo>
                      <a:pt x="292" y="23"/>
                    </a:lnTo>
                    <a:close/>
                    <a:moveTo>
                      <a:pt x="261" y="23"/>
                    </a:moveTo>
                    <a:cubicBezTo>
                      <a:pt x="261" y="20"/>
                      <a:pt x="261" y="20"/>
                      <a:pt x="261" y="20"/>
                    </a:cubicBezTo>
                    <a:cubicBezTo>
                      <a:pt x="261" y="20"/>
                      <a:pt x="262" y="20"/>
                      <a:pt x="262" y="20"/>
                    </a:cubicBezTo>
                    <a:cubicBezTo>
                      <a:pt x="263" y="21"/>
                      <a:pt x="263" y="21"/>
                      <a:pt x="264" y="21"/>
                    </a:cubicBezTo>
                    <a:cubicBezTo>
                      <a:pt x="265" y="21"/>
                      <a:pt x="265" y="21"/>
                      <a:pt x="266" y="21"/>
                    </a:cubicBezTo>
                    <a:cubicBezTo>
                      <a:pt x="266" y="21"/>
                      <a:pt x="267" y="21"/>
                      <a:pt x="267" y="21"/>
                    </a:cubicBezTo>
                    <a:cubicBezTo>
                      <a:pt x="269" y="21"/>
                      <a:pt x="270" y="21"/>
                      <a:pt x="271" y="21"/>
                    </a:cubicBezTo>
                    <a:cubicBezTo>
                      <a:pt x="272" y="20"/>
                      <a:pt x="273" y="19"/>
                      <a:pt x="273" y="18"/>
                    </a:cubicBezTo>
                    <a:cubicBezTo>
                      <a:pt x="273" y="18"/>
                      <a:pt x="273" y="17"/>
                      <a:pt x="272" y="17"/>
                    </a:cubicBezTo>
                    <a:cubicBezTo>
                      <a:pt x="272" y="16"/>
                      <a:pt x="272" y="16"/>
                      <a:pt x="271" y="15"/>
                    </a:cubicBezTo>
                    <a:cubicBezTo>
                      <a:pt x="271" y="15"/>
                      <a:pt x="270" y="15"/>
                      <a:pt x="269" y="14"/>
                    </a:cubicBezTo>
                    <a:cubicBezTo>
                      <a:pt x="269" y="14"/>
                      <a:pt x="268" y="14"/>
                      <a:pt x="267" y="13"/>
                    </a:cubicBezTo>
                    <a:cubicBezTo>
                      <a:pt x="266" y="13"/>
                      <a:pt x="265" y="13"/>
                      <a:pt x="265" y="12"/>
                    </a:cubicBezTo>
                    <a:cubicBezTo>
                      <a:pt x="264" y="12"/>
                      <a:pt x="263" y="11"/>
                      <a:pt x="263" y="11"/>
                    </a:cubicBezTo>
                    <a:cubicBezTo>
                      <a:pt x="262" y="11"/>
                      <a:pt x="262" y="10"/>
                      <a:pt x="261" y="9"/>
                    </a:cubicBezTo>
                    <a:cubicBezTo>
                      <a:pt x="261" y="9"/>
                      <a:pt x="261" y="8"/>
                      <a:pt x="261" y="7"/>
                    </a:cubicBezTo>
                    <a:cubicBezTo>
                      <a:pt x="261" y="6"/>
                      <a:pt x="261" y="5"/>
                      <a:pt x="262" y="5"/>
                    </a:cubicBezTo>
                    <a:cubicBezTo>
                      <a:pt x="262" y="4"/>
                      <a:pt x="263" y="3"/>
                      <a:pt x="264" y="3"/>
                    </a:cubicBezTo>
                    <a:cubicBezTo>
                      <a:pt x="264" y="3"/>
                      <a:pt x="265" y="2"/>
                      <a:pt x="266" y="2"/>
                    </a:cubicBezTo>
                    <a:cubicBezTo>
                      <a:pt x="267" y="2"/>
                      <a:pt x="268" y="2"/>
                      <a:pt x="269" y="2"/>
                    </a:cubicBezTo>
                    <a:cubicBezTo>
                      <a:pt x="272" y="2"/>
                      <a:pt x="274" y="2"/>
                      <a:pt x="275" y="2"/>
                    </a:cubicBezTo>
                    <a:cubicBezTo>
                      <a:pt x="275" y="5"/>
                      <a:pt x="275" y="5"/>
                      <a:pt x="275" y="5"/>
                    </a:cubicBezTo>
                    <a:cubicBezTo>
                      <a:pt x="273" y="4"/>
                      <a:pt x="271" y="4"/>
                      <a:pt x="269" y="4"/>
                    </a:cubicBezTo>
                    <a:cubicBezTo>
                      <a:pt x="268" y="4"/>
                      <a:pt x="268" y="4"/>
                      <a:pt x="267" y="4"/>
                    </a:cubicBezTo>
                    <a:cubicBezTo>
                      <a:pt x="267" y="4"/>
                      <a:pt x="266" y="4"/>
                      <a:pt x="266" y="5"/>
                    </a:cubicBezTo>
                    <a:cubicBezTo>
                      <a:pt x="265" y="5"/>
                      <a:pt x="265" y="5"/>
                      <a:pt x="264" y="6"/>
                    </a:cubicBezTo>
                    <a:cubicBezTo>
                      <a:pt x="264" y="6"/>
                      <a:pt x="264" y="6"/>
                      <a:pt x="264" y="7"/>
                    </a:cubicBezTo>
                    <a:cubicBezTo>
                      <a:pt x="264" y="8"/>
                      <a:pt x="264" y="8"/>
                      <a:pt x="264" y="9"/>
                    </a:cubicBezTo>
                    <a:cubicBezTo>
                      <a:pt x="265" y="9"/>
                      <a:pt x="265" y="9"/>
                      <a:pt x="265" y="10"/>
                    </a:cubicBezTo>
                    <a:cubicBezTo>
                      <a:pt x="266" y="10"/>
                      <a:pt x="266" y="10"/>
                      <a:pt x="267" y="11"/>
                    </a:cubicBezTo>
                    <a:cubicBezTo>
                      <a:pt x="268" y="11"/>
                      <a:pt x="268" y="11"/>
                      <a:pt x="269" y="12"/>
                    </a:cubicBezTo>
                    <a:cubicBezTo>
                      <a:pt x="270" y="12"/>
                      <a:pt x="271" y="12"/>
                      <a:pt x="272" y="13"/>
                    </a:cubicBezTo>
                    <a:cubicBezTo>
                      <a:pt x="272" y="13"/>
                      <a:pt x="273" y="14"/>
                      <a:pt x="274" y="14"/>
                    </a:cubicBezTo>
                    <a:cubicBezTo>
                      <a:pt x="274" y="15"/>
                      <a:pt x="275" y="15"/>
                      <a:pt x="275" y="16"/>
                    </a:cubicBezTo>
                    <a:cubicBezTo>
                      <a:pt x="275" y="16"/>
                      <a:pt x="276" y="17"/>
                      <a:pt x="276" y="18"/>
                    </a:cubicBezTo>
                    <a:cubicBezTo>
                      <a:pt x="276" y="19"/>
                      <a:pt x="275" y="20"/>
                      <a:pt x="275" y="21"/>
                    </a:cubicBezTo>
                    <a:cubicBezTo>
                      <a:pt x="274" y="21"/>
                      <a:pt x="274" y="22"/>
                      <a:pt x="273" y="22"/>
                    </a:cubicBezTo>
                    <a:cubicBezTo>
                      <a:pt x="272" y="23"/>
                      <a:pt x="271" y="23"/>
                      <a:pt x="270" y="23"/>
                    </a:cubicBezTo>
                    <a:cubicBezTo>
                      <a:pt x="269" y="24"/>
                      <a:pt x="268" y="24"/>
                      <a:pt x="267" y="24"/>
                    </a:cubicBezTo>
                    <a:cubicBezTo>
                      <a:pt x="267" y="24"/>
                      <a:pt x="266" y="24"/>
                      <a:pt x="266" y="24"/>
                    </a:cubicBezTo>
                    <a:cubicBezTo>
                      <a:pt x="265" y="24"/>
                      <a:pt x="264" y="24"/>
                      <a:pt x="264" y="23"/>
                    </a:cubicBezTo>
                    <a:cubicBezTo>
                      <a:pt x="263" y="23"/>
                      <a:pt x="263" y="23"/>
                      <a:pt x="262" y="23"/>
                    </a:cubicBezTo>
                    <a:cubicBezTo>
                      <a:pt x="262" y="23"/>
                      <a:pt x="261" y="23"/>
                      <a:pt x="261" y="23"/>
                    </a:cubicBezTo>
                    <a:close/>
                    <a:moveTo>
                      <a:pt x="246" y="24"/>
                    </a:moveTo>
                    <a:cubicBezTo>
                      <a:pt x="245" y="24"/>
                      <a:pt x="245" y="24"/>
                      <a:pt x="244" y="23"/>
                    </a:cubicBezTo>
                    <a:cubicBezTo>
                      <a:pt x="244" y="23"/>
                      <a:pt x="244" y="22"/>
                      <a:pt x="244" y="22"/>
                    </a:cubicBezTo>
                    <a:cubicBezTo>
                      <a:pt x="244" y="22"/>
                      <a:pt x="244" y="21"/>
                      <a:pt x="244" y="21"/>
                    </a:cubicBezTo>
                    <a:cubicBezTo>
                      <a:pt x="245" y="21"/>
                      <a:pt x="245" y="20"/>
                      <a:pt x="246" y="20"/>
                    </a:cubicBezTo>
                    <a:cubicBezTo>
                      <a:pt x="246" y="20"/>
                      <a:pt x="247" y="21"/>
                      <a:pt x="247" y="21"/>
                    </a:cubicBezTo>
                    <a:cubicBezTo>
                      <a:pt x="248" y="21"/>
                      <a:pt x="248" y="22"/>
                      <a:pt x="248" y="22"/>
                    </a:cubicBezTo>
                    <a:cubicBezTo>
                      <a:pt x="248" y="22"/>
                      <a:pt x="248" y="23"/>
                      <a:pt x="247" y="23"/>
                    </a:cubicBezTo>
                    <a:cubicBezTo>
                      <a:pt x="247" y="24"/>
                      <a:pt x="246" y="24"/>
                      <a:pt x="246" y="24"/>
                    </a:cubicBezTo>
                    <a:close/>
                    <a:moveTo>
                      <a:pt x="238" y="14"/>
                    </a:moveTo>
                    <a:cubicBezTo>
                      <a:pt x="238" y="13"/>
                      <a:pt x="237" y="12"/>
                      <a:pt x="237" y="11"/>
                    </a:cubicBezTo>
                    <a:cubicBezTo>
                      <a:pt x="236" y="10"/>
                      <a:pt x="235" y="10"/>
                      <a:pt x="234" y="10"/>
                    </a:cubicBezTo>
                    <a:cubicBezTo>
                      <a:pt x="232" y="10"/>
                      <a:pt x="231" y="10"/>
                      <a:pt x="230" y="11"/>
                    </a:cubicBezTo>
                    <a:cubicBezTo>
                      <a:pt x="229" y="12"/>
                      <a:pt x="229" y="13"/>
                      <a:pt x="229" y="14"/>
                    </a:cubicBezTo>
                    <a:lnTo>
                      <a:pt x="238" y="14"/>
                    </a:lnTo>
                    <a:close/>
                    <a:moveTo>
                      <a:pt x="241" y="16"/>
                    </a:moveTo>
                    <a:cubicBezTo>
                      <a:pt x="228" y="16"/>
                      <a:pt x="228" y="16"/>
                      <a:pt x="228" y="16"/>
                    </a:cubicBezTo>
                    <a:cubicBezTo>
                      <a:pt x="229" y="18"/>
                      <a:pt x="229" y="19"/>
                      <a:pt x="230" y="20"/>
                    </a:cubicBezTo>
                    <a:cubicBezTo>
                      <a:pt x="231" y="21"/>
                      <a:pt x="232" y="22"/>
                      <a:pt x="234" y="22"/>
                    </a:cubicBezTo>
                    <a:cubicBezTo>
                      <a:pt x="236" y="22"/>
                      <a:pt x="238" y="21"/>
                      <a:pt x="239" y="20"/>
                    </a:cubicBezTo>
                    <a:cubicBezTo>
                      <a:pt x="239" y="22"/>
                      <a:pt x="239" y="22"/>
                      <a:pt x="239" y="22"/>
                    </a:cubicBezTo>
                    <a:cubicBezTo>
                      <a:pt x="238" y="23"/>
                      <a:pt x="236" y="24"/>
                      <a:pt x="233" y="24"/>
                    </a:cubicBezTo>
                    <a:cubicBezTo>
                      <a:pt x="231" y="24"/>
                      <a:pt x="229" y="23"/>
                      <a:pt x="228" y="22"/>
                    </a:cubicBezTo>
                    <a:cubicBezTo>
                      <a:pt x="226" y="20"/>
                      <a:pt x="226" y="18"/>
                      <a:pt x="226" y="16"/>
                    </a:cubicBezTo>
                    <a:cubicBezTo>
                      <a:pt x="226" y="13"/>
                      <a:pt x="226" y="11"/>
                      <a:pt x="228" y="10"/>
                    </a:cubicBezTo>
                    <a:cubicBezTo>
                      <a:pt x="229" y="8"/>
                      <a:pt x="231" y="8"/>
                      <a:pt x="234" y="8"/>
                    </a:cubicBezTo>
                    <a:cubicBezTo>
                      <a:pt x="236" y="8"/>
                      <a:pt x="238" y="8"/>
                      <a:pt x="239" y="10"/>
                    </a:cubicBezTo>
                    <a:cubicBezTo>
                      <a:pt x="240" y="11"/>
                      <a:pt x="241" y="13"/>
                      <a:pt x="241" y="15"/>
                    </a:cubicBezTo>
                    <a:lnTo>
                      <a:pt x="241" y="16"/>
                    </a:lnTo>
                    <a:close/>
                    <a:moveTo>
                      <a:pt x="221" y="23"/>
                    </a:moveTo>
                    <a:cubicBezTo>
                      <a:pt x="218" y="23"/>
                      <a:pt x="218" y="23"/>
                      <a:pt x="218" y="23"/>
                    </a:cubicBezTo>
                    <a:cubicBezTo>
                      <a:pt x="218" y="21"/>
                      <a:pt x="218" y="21"/>
                      <a:pt x="218" y="21"/>
                    </a:cubicBezTo>
                    <a:cubicBezTo>
                      <a:pt x="218" y="21"/>
                      <a:pt x="218" y="21"/>
                      <a:pt x="218" y="21"/>
                    </a:cubicBezTo>
                    <a:cubicBezTo>
                      <a:pt x="217" y="23"/>
                      <a:pt x="215" y="24"/>
                      <a:pt x="213" y="24"/>
                    </a:cubicBezTo>
                    <a:cubicBezTo>
                      <a:pt x="209" y="24"/>
                      <a:pt x="207" y="22"/>
                      <a:pt x="207" y="17"/>
                    </a:cubicBezTo>
                    <a:cubicBezTo>
                      <a:pt x="207" y="8"/>
                      <a:pt x="207" y="8"/>
                      <a:pt x="207" y="8"/>
                    </a:cubicBezTo>
                    <a:cubicBezTo>
                      <a:pt x="210" y="8"/>
                      <a:pt x="210" y="8"/>
                      <a:pt x="210" y="8"/>
                    </a:cubicBezTo>
                    <a:cubicBezTo>
                      <a:pt x="210" y="17"/>
                      <a:pt x="210" y="17"/>
                      <a:pt x="210" y="17"/>
                    </a:cubicBezTo>
                    <a:cubicBezTo>
                      <a:pt x="210" y="20"/>
                      <a:pt x="211" y="22"/>
                      <a:pt x="214" y="22"/>
                    </a:cubicBezTo>
                    <a:cubicBezTo>
                      <a:pt x="215" y="22"/>
                      <a:pt x="216" y="21"/>
                      <a:pt x="217" y="20"/>
                    </a:cubicBezTo>
                    <a:cubicBezTo>
                      <a:pt x="218" y="19"/>
                      <a:pt x="218" y="18"/>
                      <a:pt x="218" y="17"/>
                    </a:cubicBezTo>
                    <a:cubicBezTo>
                      <a:pt x="218" y="8"/>
                      <a:pt x="218" y="8"/>
                      <a:pt x="218" y="8"/>
                    </a:cubicBezTo>
                    <a:cubicBezTo>
                      <a:pt x="221" y="8"/>
                      <a:pt x="221" y="8"/>
                      <a:pt x="221" y="8"/>
                    </a:cubicBezTo>
                    <a:lnTo>
                      <a:pt x="221" y="23"/>
                    </a:lnTo>
                    <a:close/>
                    <a:moveTo>
                      <a:pt x="202" y="23"/>
                    </a:moveTo>
                    <a:cubicBezTo>
                      <a:pt x="199" y="23"/>
                      <a:pt x="199" y="23"/>
                      <a:pt x="199" y="23"/>
                    </a:cubicBezTo>
                    <a:cubicBezTo>
                      <a:pt x="199" y="1"/>
                      <a:pt x="199" y="1"/>
                      <a:pt x="199" y="1"/>
                    </a:cubicBezTo>
                    <a:cubicBezTo>
                      <a:pt x="202" y="1"/>
                      <a:pt x="202" y="1"/>
                      <a:pt x="202" y="1"/>
                    </a:cubicBezTo>
                    <a:lnTo>
                      <a:pt x="202" y="23"/>
                    </a:lnTo>
                    <a:close/>
                    <a:moveTo>
                      <a:pt x="191" y="16"/>
                    </a:moveTo>
                    <a:cubicBezTo>
                      <a:pt x="187" y="16"/>
                      <a:pt x="187" y="16"/>
                      <a:pt x="187" y="16"/>
                    </a:cubicBezTo>
                    <a:cubicBezTo>
                      <a:pt x="186" y="16"/>
                      <a:pt x="185" y="17"/>
                      <a:pt x="184" y="17"/>
                    </a:cubicBezTo>
                    <a:cubicBezTo>
                      <a:pt x="183" y="17"/>
                      <a:pt x="183" y="18"/>
                      <a:pt x="183" y="19"/>
                    </a:cubicBezTo>
                    <a:cubicBezTo>
                      <a:pt x="183" y="20"/>
                      <a:pt x="183" y="20"/>
                      <a:pt x="184" y="21"/>
                    </a:cubicBezTo>
                    <a:cubicBezTo>
                      <a:pt x="184" y="21"/>
                      <a:pt x="185" y="22"/>
                      <a:pt x="186" y="22"/>
                    </a:cubicBezTo>
                    <a:cubicBezTo>
                      <a:pt x="188" y="22"/>
                      <a:pt x="189" y="21"/>
                      <a:pt x="190" y="20"/>
                    </a:cubicBezTo>
                    <a:cubicBezTo>
                      <a:pt x="191" y="20"/>
                      <a:pt x="191" y="18"/>
                      <a:pt x="191" y="17"/>
                    </a:cubicBezTo>
                    <a:lnTo>
                      <a:pt x="191" y="16"/>
                    </a:lnTo>
                    <a:close/>
                    <a:moveTo>
                      <a:pt x="194" y="23"/>
                    </a:moveTo>
                    <a:cubicBezTo>
                      <a:pt x="191" y="23"/>
                      <a:pt x="191" y="23"/>
                      <a:pt x="191" y="23"/>
                    </a:cubicBezTo>
                    <a:cubicBezTo>
                      <a:pt x="191" y="21"/>
                      <a:pt x="191" y="21"/>
                      <a:pt x="191" y="21"/>
                    </a:cubicBezTo>
                    <a:cubicBezTo>
                      <a:pt x="191" y="21"/>
                      <a:pt x="191" y="21"/>
                      <a:pt x="191" y="21"/>
                    </a:cubicBezTo>
                    <a:cubicBezTo>
                      <a:pt x="190" y="23"/>
                      <a:pt x="188" y="24"/>
                      <a:pt x="186" y="24"/>
                    </a:cubicBezTo>
                    <a:cubicBezTo>
                      <a:pt x="184" y="24"/>
                      <a:pt x="183" y="23"/>
                      <a:pt x="182" y="23"/>
                    </a:cubicBezTo>
                    <a:cubicBezTo>
                      <a:pt x="181" y="22"/>
                      <a:pt x="180" y="21"/>
                      <a:pt x="180" y="19"/>
                    </a:cubicBezTo>
                    <a:cubicBezTo>
                      <a:pt x="180" y="16"/>
                      <a:pt x="182" y="15"/>
                      <a:pt x="186" y="14"/>
                    </a:cubicBezTo>
                    <a:cubicBezTo>
                      <a:pt x="191" y="14"/>
                      <a:pt x="191" y="14"/>
                      <a:pt x="191" y="14"/>
                    </a:cubicBezTo>
                    <a:cubicBezTo>
                      <a:pt x="191" y="11"/>
                      <a:pt x="190" y="10"/>
                      <a:pt x="187" y="10"/>
                    </a:cubicBezTo>
                    <a:cubicBezTo>
                      <a:pt x="185" y="10"/>
                      <a:pt x="184" y="10"/>
                      <a:pt x="182" y="12"/>
                    </a:cubicBezTo>
                    <a:cubicBezTo>
                      <a:pt x="182" y="9"/>
                      <a:pt x="182" y="9"/>
                      <a:pt x="182" y="9"/>
                    </a:cubicBezTo>
                    <a:cubicBezTo>
                      <a:pt x="184" y="8"/>
                      <a:pt x="185" y="8"/>
                      <a:pt x="188" y="8"/>
                    </a:cubicBezTo>
                    <a:cubicBezTo>
                      <a:pt x="192" y="8"/>
                      <a:pt x="194" y="10"/>
                      <a:pt x="194" y="13"/>
                    </a:cubicBezTo>
                    <a:lnTo>
                      <a:pt x="194" y="23"/>
                    </a:lnTo>
                    <a:close/>
                    <a:moveTo>
                      <a:pt x="181" y="2"/>
                    </a:moveTo>
                    <a:cubicBezTo>
                      <a:pt x="172" y="23"/>
                      <a:pt x="172" y="23"/>
                      <a:pt x="172" y="23"/>
                    </a:cubicBezTo>
                    <a:cubicBezTo>
                      <a:pt x="169" y="23"/>
                      <a:pt x="169" y="23"/>
                      <a:pt x="169" y="23"/>
                    </a:cubicBezTo>
                    <a:cubicBezTo>
                      <a:pt x="160" y="2"/>
                      <a:pt x="160" y="2"/>
                      <a:pt x="160" y="2"/>
                    </a:cubicBezTo>
                    <a:cubicBezTo>
                      <a:pt x="163" y="2"/>
                      <a:pt x="163" y="2"/>
                      <a:pt x="163" y="2"/>
                    </a:cubicBezTo>
                    <a:cubicBezTo>
                      <a:pt x="170" y="19"/>
                      <a:pt x="170" y="19"/>
                      <a:pt x="170" y="19"/>
                    </a:cubicBezTo>
                    <a:cubicBezTo>
                      <a:pt x="170" y="19"/>
                      <a:pt x="170" y="20"/>
                      <a:pt x="170" y="21"/>
                    </a:cubicBezTo>
                    <a:cubicBezTo>
                      <a:pt x="170" y="21"/>
                      <a:pt x="170" y="21"/>
                      <a:pt x="170" y="21"/>
                    </a:cubicBezTo>
                    <a:cubicBezTo>
                      <a:pt x="170" y="20"/>
                      <a:pt x="171" y="20"/>
                      <a:pt x="171" y="19"/>
                    </a:cubicBezTo>
                    <a:cubicBezTo>
                      <a:pt x="178" y="2"/>
                      <a:pt x="178" y="2"/>
                      <a:pt x="178" y="2"/>
                    </a:cubicBezTo>
                    <a:lnTo>
                      <a:pt x="181" y="2"/>
                    </a:lnTo>
                    <a:close/>
                    <a:moveTo>
                      <a:pt x="145" y="16"/>
                    </a:moveTo>
                    <a:cubicBezTo>
                      <a:pt x="145" y="14"/>
                      <a:pt x="145" y="14"/>
                      <a:pt x="145" y="14"/>
                    </a:cubicBezTo>
                    <a:cubicBezTo>
                      <a:pt x="145" y="13"/>
                      <a:pt x="144" y="12"/>
                      <a:pt x="143" y="11"/>
                    </a:cubicBezTo>
                    <a:cubicBezTo>
                      <a:pt x="142" y="10"/>
                      <a:pt x="141" y="10"/>
                      <a:pt x="140" y="10"/>
                    </a:cubicBezTo>
                    <a:cubicBezTo>
                      <a:pt x="138" y="10"/>
                      <a:pt x="137" y="10"/>
                      <a:pt x="136" y="11"/>
                    </a:cubicBezTo>
                    <a:cubicBezTo>
                      <a:pt x="135" y="13"/>
                      <a:pt x="134" y="14"/>
                      <a:pt x="134" y="16"/>
                    </a:cubicBezTo>
                    <a:cubicBezTo>
                      <a:pt x="134" y="18"/>
                      <a:pt x="135" y="19"/>
                      <a:pt x="136" y="20"/>
                    </a:cubicBezTo>
                    <a:cubicBezTo>
                      <a:pt x="137" y="21"/>
                      <a:pt x="138" y="22"/>
                      <a:pt x="139" y="22"/>
                    </a:cubicBezTo>
                    <a:cubicBezTo>
                      <a:pt x="141" y="22"/>
                      <a:pt x="142" y="21"/>
                      <a:pt x="143" y="20"/>
                    </a:cubicBezTo>
                    <a:cubicBezTo>
                      <a:pt x="144" y="19"/>
                      <a:pt x="145" y="18"/>
                      <a:pt x="145" y="16"/>
                    </a:cubicBezTo>
                    <a:close/>
                    <a:moveTo>
                      <a:pt x="147" y="22"/>
                    </a:moveTo>
                    <a:cubicBezTo>
                      <a:pt x="147" y="28"/>
                      <a:pt x="144" y="31"/>
                      <a:pt x="138" y="31"/>
                    </a:cubicBezTo>
                    <a:cubicBezTo>
                      <a:pt x="136" y="31"/>
                      <a:pt x="134" y="30"/>
                      <a:pt x="133" y="30"/>
                    </a:cubicBezTo>
                    <a:cubicBezTo>
                      <a:pt x="133" y="27"/>
                      <a:pt x="133" y="27"/>
                      <a:pt x="133" y="27"/>
                    </a:cubicBezTo>
                    <a:cubicBezTo>
                      <a:pt x="135" y="28"/>
                      <a:pt x="137" y="28"/>
                      <a:pt x="138" y="28"/>
                    </a:cubicBezTo>
                    <a:cubicBezTo>
                      <a:pt x="143" y="28"/>
                      <a:pt x="145" y="26"/>
                      <a:pt x="145" y="22"/>
                    </a:cubicBezTo>
                    <a:cubicBezTo>
                      <a:pt x="145" y="21"/>
                      <a:pt x="145" y="21"/>
                      <a:pt x="145" y="21"/>
                    </a:cubicBezTo>
                    <a:cubicBezTo>
                      <a:pt x="145" y="21"/>
                      <a:pt x="145" y="21"/>
                      <a:pt x="145" y="21"/>
                    </a:cubicBezTo>
                    <a:cubicBezTo>
                      <a:pt x="143" y="23"/>
                      <a:pt x="141" y="24"/>
                      <a:pt x="139" y="24"/>
                    </a:cubicBezTo>
                    <a:cubicBezTo>
                      <a:pt x="137" y="24"/>
                      <a:pt x="135" y="23"/>
                      <a:pt x="134" y="22"/>
                    </a:cubicBezTo>
                    <a:cubicBezTo>
                      <a:pt x="132" y="20"/>
                      <a:pt x="132" y="19"/>
                      <a:pt x="132" y="16"/>
                    </a:cubicBezTo>
                    <a:cubicBezTo>
                      <a:pt x="132" y="14"/>
                      <a:pt x="132" y="12"/>
                      <a:pt x="134" y="10"/>
                    </a:cubicBezTo>
                    <a:cubicBezTo>
                      <a:pt x="135" y="8"/>
                      <a:pt x="137" y="8"/>
                      <a:pt x="139" y="8"/>
                    </a:cubicBezTo>
                    <a:cubicBezTo>
                      <a:pt x="142" y="8"/>
                      <a:pt x="144" y="9"/>
                      <a:pt x="145" y="10"/>
                    </a:cubicBezTo>
                    <a:cubicBezTo>
                      <a:pt x="145" y="10"/>
                      <a:pt x="145" y="10"/>
                      <a:pt x="145" y="10"/>
                    </a:cubicBezTo>
                    <a:cubicBezTo>
                      <a:pt x="145" y="8"/>
                      <a:pt x="145" y="8"/>
                      <a:pt x="145" y="8"/>
                    </a:cubicBezTo>
                    <a:cubicBezTo>
                      <a:pt x="147" y="8"/>
                      <a:pt x="147" y="8"/>
                      <a:pt x="147" y="8"/>
                    </a:cubicBezTo>
                    <a:lnTo>
                      <a:pt x="147" y="22"/>
                    </a:lnTo>
                    <a:close/>
                    <a:moveTo>
                      <a:pt x="128" y="23"/>
                    </a:moveTo>
                    <a:cubicBezTo>
                      <a:pt x="125" y="23"/>
                      <a:pt x="125" y="23"/>
                      <a:pt x="125" y="23"/>
                    </a:cubicBezTo>
                    <a:cubicBezTo>
                      <a:pt x="125" y="15"/>
                      <a:pt x="125" y="15"/>
                      <a:pt x="125" y="15"/>
                    </a:cubicBezTo>
                    <a:cubicBezTo>
                      <a:pt x="125" y="11"/>
                      <a:pt x="123" y="10"/>
                      <a:pt x="121" y="10"/>
                    </a:cubicBezTo>
                    <a:cubicBezTo>
                      <a:pt x="119" y="10"/>
                      <a:pt x="118" y="10"/>
                      <a:pt x="117" y="11"/>
                    </a:cubicBezTo>
                    <a:cubicBezTo>
                      <a:pt x="116" y="12"/>
                      <a:pt x="116" y="13"/>
                      <a:pt x="116" y="15"/>
                    </a:cubicBezTo>
                    <a:cubicBezTo>
                      <a:pt x="116" y="23"/>
                      <a:pt x="116" y="23"/>
                      <a:pt x="116" y="23"/>
                    </a:cubicBezTo>
                    <a:cubicBezTo>
                      <a:pt x="113" y="23"/>
                      <a:pt x="113" y="23"/>
                      <a:pt x="113" y="23"/>
                    </a:cubicBezTo>
                    <a:cubicBezTo>
                      <a:pt x="113" y="8"/>
                      <a:pt x="113" y="8"/>
                      <a:pt x="113" y="8"/>
                    </a:cubicBezTo>
                    <a:cubicBezTo>
                      <a:pt x="116" y="8"/>
                      <a:pt x="116" y="8"/>
                      <a:pt x="116" y="8"/>
                    </a:cubicBezTo>
                    <a:cubicBezTo>
                      <a:pt x="116" y="11"/>
                      <a:pt x="116" y="11"/>
                      <a:pt x="116" y="11"/>
                    </a:cubicBezTo>
                    <a:cubicBezTo>
                      <a:pt x="116" y="11"/>
                      <a:pt x="116" y="11"/>
                      <a:pt x="116" y="11"/>
                    </a:cubicBezTo>
                    <a:cubicBezTo>
                      <a:pt x="117" y="9"/>
                      <a:pt x="119" y="8"/>
                      <a:pt x="122" y="8"/>
                    </a:cubicBezTo>
                    <a:cubicBezTo>
                      <a:pt x="124" y="8"/>
                      <a:pt x="125" y="8"/>
                      <a:pt x="126" y="9"/>
                    </a:cubicBezTo>
                    <a:cubicBezTo>
                      <a:pt x="127" y="10"/>
                      <a:pt x="128" y="12"/>
                      <a:pt x="128" y="14"/>
                    </a:cubicBezTo>
                    <a:lnTo>
                      <a:pt x="128" y="23"/>
                    </a:lnTo>
                    <a:close/>
                    <a:moveTo>
                      <a:pt x="108" y="23"/>
                    </a:moveTo>
                    <a:cubicBezTo>
                      <a:pt x="105" y="23"/>
                      <a:pt x="105" y="23"/>
                      <a:pt x="105" y="23"/>
                    </a:cubicBezTo>
                    <a:cubicBezTo>
                      <a:pt x="105" y="8"/>
                      <a:pt x="105" y="8"/>
                      <a:pt x="105" y="8"/>
                    </a:cubicBezTo>
                    <a:cubicBezTo>
                      <a:pt x="108" y="8"/>
                      <a:pt x="108" y="8"/>
                      <a:pt x="108" y="8"/>
                    </a:cubicBezTo>
                    <a:lnTo>
                      <a:pt x="108" y="23"/>
                    </a:lnTo>
                    <a:close/>
                    <a:moveTo>
                      <a:pt x="106" y="4"/>
                    </a:moveTo>
                    <a:cubicBezTo>
                      <a:pt x="106" y="4"/>
                      <a:pt x="105" y="4"/>
                      <a:pt x="105" y="4"/>
                    </a:cubicBezTo>
                    <a:cubicBezTo>
                      <a:pt x="105" y="3"/>
                      <a:pt x="105" y="3"/>
                      <a:pt x="105" y="3"/>
                    </a:cubicBezTo>
                    <a:cubicBezTo>
                      <a:pt x="105" y="2"/>
                      <a:pt x="105" y="2"/>
                      <a:pt x="105" y="1"/>
                    </a:cubicBezTo>
                    <a:cubicBezTo>
                      <a:pt x="105" y="1"/>
                      <a:pt x="106" y="1"/>
                      <a:pt x="106" y="1"/>
                    </a:cubicBezTo>
                    <a:cubicBezTo>
                      <a:pt x="107" y="1"/>
                      <a:pt x="107" y="1"/>
                      <a:pt x="108" y="1"/>
                    </a:cubicBezTo>
                    <a:cubicBezTo>
                      <a:pt x="108" y="2"/>
                      <a:pt x="108" y="2"/>
                      <a:pt x="108" y="3"/>
                    </a:cubicBezTo>
                    <a:cubicBezTo>
                      <a:pt x="108" y="3"/>
                      <a:pt x="108" y="3"/>
                      <a:pt x="108" y="4"/>
                    </a:cubicBezTo>
                    <a:cubicBezTo>
                      <a:pt x="107" y="4"/>
                      <a:pt x="107" y="4"/>
                      <a:pt x="106" y="4"/>
                    </a:cubicBezTo>
                    <a:close/>
                    <a:moveTo>
                      <a:pt x="102" y="11"/>
                    </a:moveTo>
                    <a:cubicBezTo>
                      <a:pt x="101" y="10"/>
                      <a:pt x="101" y="10"/>
                      <a:pt x="100" y="10"/>
                    </a:cubicBezTo>
                    <a:cubicBezTo>
                      <a:pt x="99" y="10"/>
                      <a:pt x="98" y="11"/>
                      <a:pt x="97" y="12"/>
                    </a:cubicBezTo>
                    <a:cubicBezTo>
                      <a:pt x="96" y="13"/>
                      <a:pt x="96" y="14"/>
                      <a:pt x="96" y="16"/>
                    </a:cubicBezTo>
                    <a:cubicBezTo>
                      <a:pt x="96" y="23"/>
                      <a:pt x="96" y="23"/>
                      <a:pt x="96" y="23"/>
                    </a:cubicBezTo>
                    <a:cubicBezTo>
                      <a:pt x="93" y="23"/>
                      <a:pt x="93" y="23"/>
                      <a:pt x="93" y="23"/>
                    </a:cubicBezTo>
                    <a:cubicBezTo>
                      <a:pt x="93" y="8"/>
                      <a:pt x="93" y="8"/>
                      <a:pt x="93" y="8"/>
                    </a:cubicBezTo>
                    <a:cubicBezTo>
                      <a:pt x="96" y="8"/>
                      <a:pt x="96" y="8"/>
                      <a:pt x="96" y="8"/>
                    </a:cubicBezTo>
                    <a:cubicBezTo>
                      <a:pt x="96" y="11"/>
                      <a:pt x="96" y="11"/>
                      <a:pt x="96" y="11"/>
                    </a:cubicBezTo>
                    <a:cubicBezTo>
                      <a:pt x="96" y="11"/>
                      <a:pt x="96" y="11"/>
                      <a:pt x="96" y="11"/>
                    </a:cubicBezTo>
                    <a:cubicBezTo>
                      <a:pt x="96" y="10"/>
                      <a:pt x="97" y="9"/>
                      <a:pt x="98" y="9"/>
                    </a:cubicBezTo>
                    <a:cubicBezTo>
                      <a:pt x="98" y="8"/>
                      <a:pt x="99" y="8"/>
                      <a:pt x="100" y="8"/>
                    </a:cubicBezTo>
                    <a:cubicBezTo>
                      <a:pt x="101" y="8"/>
                      <a:pt x="102" y="8"/>
                      <a:pt x="102" y="8"/>
                    </a:cubicBezTo>
                    <a:lnTo>
                      <a:pt x="102" y="11"/>
                    </a:lnTo>
                    <a:close/>
                    <a:moveTo>
                      <a:pt x="86" y="14"/>
                    </a:moveTo>
                    <a:cubicBezTo>
                      <a:pt x="86" y="13"/>
                      <a:pt x="86" y="12"/>
                      <a:pt x="85" y="11"/>
                    </a:cubicBezTo>
                    <a:cubicBezTo>
                      <a:pt x="84" y="10"/>
                      <a:pt x="83" y="10"/>
                      <a:pt x="82" y="10"/>
                    </a:cubicBezTo>
                    <a:cubicBezTo>
                      <a:pt x="80" y="10"/>
                      <a:pt x="79" y="10"/>
                      <a:pt x="78" y="11"/>
                    </a:cubicBezTo>
                    <a:cubicBezTo>
                      <a:pt x="77" y="12"/>
                      <a:pt x="77" y="13"/>
                      <a:pt x="77" y="14"/>
                    </a:cubicBezTo>
                    <a:lnTo>
                      <a:pt x="86" y="14"/>
                    </a:lnTo>
                    <a:close/>
                    <a:moveTo>
                      <a:pt x="89" y="16"/>
                    </a:moveTo>
                    <a:cubicBezTo>
                      <a:pt x="77" y="16"/>
                      <a:pt x="77" y="16"/>
                      <a:pt x="77" y="16"/>
                    </a:cubicBezTo>
                    <a:cubicBezTo>
                      <a:pt x="77" y="18"/>
                      <a:pt x="77" y="19"/>
                      <a:pt x="78" y="20"/>
                    </a:cubicBezTo>
                    <a:cubicBezTo>
                      <a:pt x="79" y="21"/>
                      <a:pt x="80" y="22"/>
                      <a:pt x="82" y="22"/>
                    </a:cubicBezTo>
                    <a:cubicBezTo>
                      <a:pt x="84" y="22"/>
                      <a:pt x="86" y="21"/>
                      <a:pt x="88" y="20"/>
                    </a:cubicBezTo>
                    <a:cubicBezTo>
                      <a:pt x="88" y="22"/>
                      <a:pt x="88" y="22"/>
                      <a:pt x="88" y="22"/>
                    </a:cubicBezTo>
                    <a:cubicBezTo>
                      <a:pt x="86" y="23"/>
                      <a:pt x="84" y="24"/>
                      <a:pt x="82" y="24"/>
                    </a:cubicBezTo>
                    <a:cubicBezTo>
                      <a:pt x="79" y="24"/>
                      <a:pt x="77" y="23"/>
                      <a:pt x="76" y="22"/>
                    </a:cubicBezTo>
                    <a:cubicBezTo>
                      <a:pt x="74" y="20"/>
                      <a:pt x="74" y="18"/>
                      <a:pt x="74" y="16"/>
                    </a:cubicBezTo>
                    <a:cubicBezTo>
                      <a:pt x="74" y="13"/>
                      <a:pt x="75" y="11"/>
                      <a:pt x="76" y="10"/>
                    </a:cubicBezTo>
                    <a:cubicBezTo>
                      <a:pt x="78" y="8"/>
                      <a:pt x="79" y="8"/>
                      <a:pt x="82" y="8"/>
                    </a:cubicBezTo>
                    <a:cubicBezTo>
                      <a:pt x="84" y="8"/>
                      <a:pt x="86" y="8"/>
                      <a:pt x="87" y="10"/>
                    </a:cubicBezTo>
                    <a:cubicBezTo>
                      <a:pt x="88" y="11"/>
                      <a:pt x="89" y="13"/>
                      <a:pt x="89" y="15"/>
                    </a:cubicBezTo>
                    <a:lnTo>
                      <a:pt x="89" y="16"/>
                    </a:lnTo>
                    <a:close/>
                    <a:moveTo>
                      <a:pt x="72" y="8"/>
                    </a:moveTo>
                    <a:cubicBezTo>
                      <a:pt x="65" y="23"/>
                      <a:pt x="65" y="23"/>
                      <a:pt x="65" y="23"/>
                    </a:cubicBezTo>
                    <a:cubicBezTo>
                      <a:pt x="63" y="23"/>
                      <a:pt x="63" y="23"/>
                      <a:pt x="63" y="23"/>
                    </a:cubicBezTo>
                    <a:cubicBezTo>
                      <a:pt x="56" y="8"/>
                      <a:pt x="56" y="8"/>
                      <a:pt x="56" y="8"/>
                    </a:cubicBezTo>
                    <a:cubicBezTo>
                      <a:pt x="59" y="8"/>
                      <a:pt x="59" y="8"/>
                      <a:pt x="59" y="8"/>
                    </a:cubicBezTo>
                    <a:cubicBezTo>
                      <a:pt x="63" y="19"/>
                      <a:pt x="63" y="19"/>
                      <a:pt x="63" y="19"/>
                    </a:cubicBezTo>
                    <a:cubicBezTo>
                      <a:pt x="64" y="20"/>
                      <a:pt x="64" y="21"/>
                      <a:pt x="64" y="21"/>
                    </a:cubicBezTo>
                    <a:cubicBezTo>
                      <a:pt x="64" y="21"/>
                      <a:pt x="64" y="21"/>
                      <a:pt x="64" y="21"/>
                    </a:cubicBezTo>
                    <a:cubicBezTo>
                      <a:pt x="64" y="21"/>
                      <a:pt x="64" y="20"/>
                      <a:pt x="65" y="19"/>
                    </a:cubicBezTo>
                    <a:cubicBezTo>
                      <a:pt x="69" y="8"/>
                      <a:pt x="69" y="8"/>
                      <a:pt x="69" y="8"/>
                    </a:cubicBezTo>
                    <a:lnTo>
                      <a:pt x="72" y="8"/>
                    </a:lnTo>
                    <a:close/>
                    <a:moveTo>
                      <a:pt x="53" y="23"/>
                    </a:moveTo>
                    <a:cubicBezTo>
                      <a:pt x="50" y="23"/>
                      <a:pt x="50" y="23"/>
                      <a:pt x="50" y="23"/>
                    </a:cubicBezTo>
                    <a:cubicBezTo>
                      <a:pt x="50" y="8"/>
                      <a:pt x="50" y="8"/>
                      <a:pt x="50" y="8"/>
                    </a:cubicBezTo>
                    <a:cubicBezTo>
                      <a:pt x="53" y="8"/>
                      <a:pt x="53" y="8"/>
                      <a:pt x="53" y="8"/>
                    </a:cubicBezTo>
                    <a:lnTo>
                      <a:pt x="53" y="23"/>
                    </a:lnTo>
                    <a:close/>
                    <a:moveTo>
                      <a:pt x="52" y="4"/>
                    </a:moveTo>
                    <a:cubicBezTo>
                      <a:pt x="51" y="4"/>
                      <a:pt x="51" y="4"/>
                      <a:pt x="50" y="4"/>
                    </a:cubicBezTo>
                    <a:cubicBezTo>
                      <a:pt x="50" y="3"/>
                      <a:pt x="50" y="3"/>
                      <a:pt x="50" y="3"/>
                    </a:cubicBezTo>
                    <a:cubicBezTo>
                      <a:pt x="50" y="2"/>
                      <a:pt x="50" y="2"/>
                      <a:pt x="50" y="1"/>
                    </a:cubicBezTo>
                    <a:cubicBezTo>
                      <a:pt x="51" y="1"/>
                      <a:pt x="51" y="1"/>
                      <a:pt x="52" y="1"/>
                    </a:cubicBezTo>
                    <a:cubicBezTo>
                      <a:pt x="52" y="1"/>
                      <a:pt x="53" y="1"/>
                      <a:pt x="53" y="1"/>
                    </a:cubicBezTo>
                    <a:cubicBezTo>
                      <a:pt x="53" y="2"/>
                      <a:pt x="54" y="2"/>
                      <a:pt x="54" y="3"/>
                    </a:cubicBezTo>
                    <a:cubicBezTo>
                      <a:pt x="54" y="3"/>
                      <a:pt x="53" y="3"/>
                      <a:pt x="53" y="4"/>
                    </a:cubicBezTo>
                    <a:cubicBezTo>
                      <a:pt x="53" y="4"/>
                      <a:pt x="52" y="4"/>
                      <a:pt x="52" y="4"/>
                    </a:cubicBezTo>
                    <a:close/>
                    <a:moveTo>
                      <a:pt x="45" y="23"/>
                    </a:moveTo>
                    <a:cubicBezTo>
                      <a:pt x="42" y="23"/>
                      <a:pt x="42" y="23"/>
                      <a:pt x="42" y="23"/>
                    </a:cubicBezTo>
                    <a:cubicBezTo>
                      <a:pt x="42" y="1"/>
                      <a:pt x="42" y="1"/>
                      <a:pt x="42" y="1"/>
                    </a:cubicBezTo>
                    <a:cubicBezTo>
                      <a:pt x="45" y="1"/>
                      <a:pt x="45" y="1"/>
                      <a:pt x="45" y="1"/>
                    </a:cubicBezTo>
                    <a:lnTo>
                      <a:pt x="45" y="23"/>
                    </a:lnTo>
                    <a:close/>
                    <a:moveTo>
                      <a:pt x="35" y="14"/>
                    </a:moveTo>
                    <a:cubicBezTo>
                      <a:pt x="35" y="13"/>
                      <a:pt x="35" y="12"/>
                      <a:pt x="34" y="11"/>
                    </a:cubicBezTo>
                    <a:cubicBezTo>
                      <a:pt x="33" y="10"/>
                      <a:pt x="32" y="10"/>
                      <a:pt x="31" y="10"/>
                    </a:cubicBezTo>
                    <a:cubicBezTo>
                      <a:pt x="29" y="10"/>
                      <a:pt x="28" y="10"/>
                      <a:pt x="27" y="11"/>
                    </a:cubicBezTo>
                    <a:cubicBezTo>
                      <a:pt x="26" y="12"/>
                      <a:pt x="26" y="13"/>
                      <a:pt x="26" y="14"/>
                    </a:cubicBezTo>
                    <a:lnTo>
                      <a:pt x="35" y="14"/>
                    </a:lnTo>
                    <a:close/>
                    <a:moveTo>
                      <a:pt x="38" y="16"/>
                    </a:moveTo>
                    <a:cubicBezTo>
                      <a:pt x="26" y="16"/>
                      <a:pt x="26" y="16"/>
                      <a:pt x="26" y="16"/>
                    </a:cubicBezTo>
                    <a:cubicBezTo>
                      <a:pt x="26" y="18"/>
                      <a:pt x="26" y="19"/>
                      <a:pt x="27" y="20"/>
                    </a:cubicBezTo>
                    <a:cubicBezTo>
                      <a:pt x="28" y="21"/>
                      <a:pt x="29" y="22"/>
                      <a:pt x="31" y="22"/>
                    </a:cubicBezTo>
                    <a:cubicBezTo>
                      <a:pt x="33" y="22"/>
                      <a:pt x="35" y="21"/>
                      <a:pt x="37" y="20"/>
                    </a:cubicBezTo>
                    <a:cubicBezTo>
                      <a:pt x="37" y="22"/>
                      <a:pt x="37" y="22"/>
                      <a:pt x="37" y="22"/>
                    </a:cubicBezTo>
                    <a:cubicBezTo>
                      <a:pt x="35" y="23"/>
                      <a:pt x="33" y="24"/>
                      <a:pt x="31" y="24"/>
                    </a:cubicBezTo>
                    <a:cubicBezTo>
                      <a:pt x="28" y="24"/>
                      <a:pt x="26" y="23"/>
                      <a:pt x="25" y="22"/>
                    </a:cubicBezTo>
                    <a:cubicBezTo>
                      <a:pt x="23" y="20"/>
                      <a:pt x="23" y="18"/>
                      <a:pt x="23" y="16"/>
                    </a:cubicBezTo>
                    <a:cubicBezTo>
                      <a:pt x="23" y="13"/>
                      <a:pt x="23" y="11"/>
                      <a:pt x="25" y="10"/>
                    </a:cubicBezTo>
                    <a:cubicBezTo>
                      <a:pt x="27" y="8"/>
                      <a:pt x="28" y="8"/>
                      <a:pt x="31" y="8"/>
                    </a:cubicBezTo>
                    <a:cubicBezTo>
                      <a:pt x="33" y="8"/>
                      <a:pt x="35" y="8"/>
                      <a:pt x="36" y="10"/>
                    </a:cubicBezTo>
                    <a:cubicBezTo>
                      <a:pt x="37" y="11"/>
                      <a:pt x="38" y="13"/>
                      <a:pt x="38" y="15"/>
                    </a:cubicBezTo>
                    <a:lnTo>
                      <a:pt x="38" y="16"/>
                    </a:lnTo>
                    <a:close/>
                    <a:moveTo>
                      <a:pt x="3" y="4"/>
                    </a:moveTo>
                    <a:cubicBezTo>
                      <a:pt x="3" y="21"/>
                      <a:pt x="3" y="21"/>
                      <a:pt x="3" y="21"/>
                    </a:cubicBezTo>
                    <a:cubicBezTo>
                      <a:pt x="7" y="21"/>
                      <a:pt x="7" y="21"/>
                      <a:pt x="7" y="21"/>
                    </a:cubicBezTo>
                    <a:cubicBezTo>
                      <a:pt x="10" y="21"/>
                      <a:pt x="12" y="20"/>
                      <a:pt x="14" y="19"/>
                    </a:cubicBezTo>
                    <a:cubicBezTo>
                      <a:pt x="16" y="17"/>
                      <a:pt x="17" y="15"/>
                      <a:pt x="17" y="12"/>
                    </a:cubicBezTo>
                    <a:cubicBezTo>
                      <a:pt x="17" y="7"/>
                      <a:pt x="13" y="4"/>
                      <a:pt x="7" y="4"/>
                    </a:cubicBezTo>
                    <a:lnTo>
                      <a:pt x="3" y="4"/>
                    </a:lnTo>
                    <a:close/>
                    <a:moveTo>
                      <a:pt x="0" y="23"/>
                    </a:moveTo>
                    <a:cubicBezTo>
                      <a:pt x="0" y="2"/>
                      <a:pt x="0" y="2"/>
                      <a:pt x="0" y="2"/>
                    </a:cubicBezTo>
                    <a:cubicBezTo>
                      <a:pt x="7" y="2"/>
                      <a:pt x="7" y="2"/>
                      <a:pt x="7" y="2"/>
                    </a:cubicBezTo>
                    <a:cubicBezTo>
                      <a:pt x="15" y="2"/>
                      <a:pt x="20" y="5"/>
                      <a:pt x="20" y="12"/>
                    </a:cubicBezTo>
                    <a:cubicBezTo>
                      <a:pt x="20" y="16"/>
                      <a:pt x="18" y="18"/>
                      <a:pt x="16" y="20"/>
                    </a:cubicBezTo>
                    <a:cubicBezTo>
                      <a:pt x="14" y="22"/>
                      <a:pt x="10" y="23"/>
                      <a:pt x="7" y="23"/>
                    </a:cubicBezTo>
                    <a:lnTo>
                      <a:pt x="0" y="23"/>
                    </a:lnTo>
                    <a:close/>
                  </a:path>
                </a:pathLst>
              </a:custGeom>
              <a:solidFill>
                <a:srgbClr val="2B3B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48"/>
              </a:p>
            </p:txBody>
          </p:sp>
          <p:sp>
            <p:nvSpPr>
              <p:cNvPr id="78" name="Freeform 76">
                <a:extLst>
                  <a:ext uri="{FF2B5EF4-FFF2-40B4-BE49-F238E27FC236}">
                    <a16:creationId xmlns:a16="http://schemas.microsoft.com/office/drawing/2014/main" id="{99EAA601-42BE-6A0B-3AAC-80526C287F36}"/>
                  </a:ext>
                </a:extLst>
              </p:cNvPr>
              <p:cNvSpPr>
                <a:spLocks/>
              </p:cNvSpPr>
              <p:nvPr userDrawn="1"/>
            </p:nvSpPr>
            <p:spPr bwMode="auto">
              <a:xfrm>
                <a:off x="6569076" y="214313"/>
                <a:ext cx="425450" cy="379413"/>
              </a:xfrm>
              <a:custGeom>
                <a:avLst/>
                <a:gdLst>
                  <a:gd name="T0" fmla="*/ 166 w 268"/>
                  <a:gd name="T1" fmla="*/ 145 h 239"/>
                  <a:gd name="T2" fmla="*/ 166 w 268"/>
                  <a:gd name="T3" fmla="*/ 239 h 239"/>
                  <a:gd name="T4" fmla="*/ 102 w 268"/>
                  <a:gd name="T5" fmla="*/ 239 h 239"/>
                  <a:gd name="T6" fmla="*/ 102 w 268"/>
                  <a:gd name="T7" fmla="*/ 145 h 239"/>
                  <a:gd name="T8" fmla="*/ 0 w 268"/>
                  <a:gd name="T9" fmla="*/ 0 h 239"/>
                  <a:gd name="T10" fmla="*/ 71 w 268"/>
                  <a:gd name="T11" fmla="*/ 0 h 239"/>
                  <a:gd name="T12" fmla="*/ 135 w 268"/>
                  <a:gd name="T13" fmla="*/ 94 h 239"/>
                  <a:gd name="T14" fmla="*/ 202 w 268"/>
                  <a:gd name="T15" fmla="*/ 0 h 239"/>
                  <a:gd name="T16" fmla="*/ 268 w 268"/>
                  <a:gd name="T17" fmla="*/ 0 h 239"/>
                  <a:gd name="T18" fmla="*/ 166 w 268"/>
                  <a:gd name="T19" fmla="*/ 14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39">
                    <a:moveTo>
                      <a:pt x="166" y="145"/>
                    </a:moveTo>
                    <a:lnTo>
                      <a:pt x="166" y="239"/>
                    </a:lnTo>
                    <a:lnTo>
                      <a:pt x="102" y="239"/>
                    </a:lnTo>
                    <a:lnTo>
                      <a:pt x="102" y="145"/>
                    </a:lnTo>
                    <a:lnTo>
                      <a:pt x="0" y="0"/>
                    </a:lnTo>
                    <a:lnTo>
                      <a:pt x="71" y="0"/>
                    </a:lnTo>
                    <a:lnTo>
                      <a:pt x="135" y="94"/>
                    </a:lnTo>
                    <a:lnTo>
                      <a:pt x="202" y="0"/>
                    </a:lnTo>
                    <a:lnTo>
                      <a:pt x="268" y="0"/>
                    </a:lnTo>
                    <a:lnTo>
                      <a:pt x="166" y="145"/>
                    </a:lnTo>
                    <a:close/>
                  </a:path>
                </a:pathLst>
              </a:custGeom>
              <a:solidFill>
                <a:srgbClr val="2B3B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48"/>
              </a:p>
            </p:txBody>
          </p:sp>
        </p:grpSp>
      </p:grpSp>
      <p:sp>
        <p:nvSpPr>
          <p:cNvPr id="60" name="Rectangle 59">
            <a:extLst>
              <a:ext uri="{FF2B5EF4-FFF2-40B4-BE49-F238E27FC236}">
                <a16:creationId xmlns:a16="http://schemas.microsoft.com/office/drawing/2014/main" id="{B694D4B9-A901-258B-D26A-6D1E77B2F4E9}"/>
              </a:ext>
            </a:extLst>
          </p:cNvPr>
          <p:cNvSpPr/>
          <p:nvPr/>
        </p:nvSpPr>
        <p:spPr>
          <a:xfrm>
            <a:off x="6142448" y="1314342"/>
            <a:ext cx="1158545" cy="245904"/>
          </a:xfrm>
          <a:prstGeom prst="rect">
            <a:avLst/>
          </a:prstGeom>
          <a:noFill/>
        </p:spPr>
        <p:txBody>
          <a:bodyPr wrap="square" lIns="121606" tIns="60803" rIns="121606" bIns="60803" rtlCol="0">
            <a:spAutoFit/>
          </a:bodyPr>
          <a:lstStyle/>
          <a:p>
            <a:pPr algn="ctr" defTabSz="753698">
              <a:buClr>
                <a:srgbClr val="0070C0"/>
              </a:buClr>
              <a:buSzPct val="130000"/>
            </a:pPr>
            <a:r>
              <a:rPr lang="en-US" sz="800" b="1">
                <a:solidFill>
                  <a:prstClr val="black"/>
                </a:solidFill>
                <a:latin typeface="Segoe UI" panose="020B0502040204020203" pitchFamily="34" charset="0"/>
                <a:cs typeface="Segoe UI" panose="020B0502040204020203" pitchFamily="34" charset="0"/>
              </a:rPr>
              <a:t>VP</a:t>
            </a:r>
          </a:p>
        </p:txBody>
      </p:sp>
      <p:sp>
        <p:nvSpPr>
          <p:cNvPr id="61" name="Rectangle 60">
            <a:extLst>
              <a:ext uri="{FF2B5EF4-FFF2-40B4-BE49-F238E27FC236}">
                <a16:creationId xmlns:a16="http://schemas.microsoft.com/office/drawing/2014/main" id="{7EA9A2C3-D754-0BBD-C345-608C16696552}"/>
              </a:ext>
            </a:extLst>
          </p:cNvPr>
          <p:cNvSpPr/>
          <p:nvPr/>
        </p:nvSpPr>
        <p:spPr>
          <a:xfrm>
            <a:off x="6136374" y="2278841"/>
            <a:ext cx="1170694" cy="245904"/>
          </a:xfrm>
          <a:prstGeom prst="rect">
            <a:avLst/>
          </a:prstGeom>
          <a:noFill/>
        </p:spPr>
        <p:txBody>
          <a:bodyPr wrap="square" lIns="121606" tIns="60803" rIns="121606" bIns="60803" rtlCol="0">
            <a:spAutoFit/>
          </a:bodyPr>
          <a:lstStyle/>
          <a:p>
            <a:pPr algn="ctr" defTabSz="753698">
              <a:buClr>
                <a:srgbClr val="0070C0"/>
              </a:buClr>
              <a:buSzPct val="130000"/>
            </a:pPr>
            <a:r>
              <a:rPr lang="en-US" sz="800" b="1">
                <a:solidFill>
                  <a:prstClr val="black"/>
                </a:solidFill>
                <a:latin typeface="Segoe UI" panose="020B0502040204020203" pitchFamily="34" charset="0"/>
                <a:cs typeface="Segoe UI" panose="020B0502040204020203" pitchFamily="34" charset="0"/>
              </a:rPr>
              <a:t>Director</a:t>
            </a:r>
          </a:p>
        </p:txBody>
      </p:sp>
      <p:sp>
        <p:nvSpPr>
          <p:cNvPr id="62" name="TextBox 61">
            <a:extLst>
              <a:ext uri="{FF2B5EF4-FFF2-40B4-BE49-F238E27FC236}">
                <a16:creationId xmlns:a16="http://schemas.microsoft.com/office/drawing/2014/main" id="{18724444-80D7-8D85-77DF-09AAA4F2B43E}"/>
              </a:ext>
            </a:extLst>
          </p:cNvPr>
          <p:cNvSpPr txBox="1"/>
          <p:nvPr/>
        </p:nvSpPr>
        <p:spPr>
          <a:xfrm>
            <a:off x="6136375" y="3110792"/>
            <a:ext cx="1170692" cy="245904"/>
          </a:xfrm>
          <a:prstGeom prst="rect">
            <a:avLst/>
          </a:prstGeom>
          <a:noFill/>
        </p:spPr>
        <p:txBody>
          <a:bodyPr wrap="square" lIns="121606" tIns="60803" rIns="121606" bIns="60803" rtlCol="0">
            <a:spAutoFit/>
          </a:bodyPr>
          <a:lstStyle>
            <a:defPPr>
              <a:defRPr lang="en-US"/>
            </a:defPPr>
            <a:lvl1pPr marL="171450" indent="-171450" defTabSz="1004930">
              <a:buClr>
                <a:srgbClr val="0070C0"/>
              </a:buClr>
              <a:buSzPct val="130000"/>
              <a:buFont typeface="Arial" panose="020B0604020202020204" pitchFamily="34" charset="0"/>
              <a:buChar char="•"/>
              <a:defRPr sz="1067">
                <a:solidFill>
                  <a:prstClr val="black"/>
                </a:solidFill>
                <a:latin typeface="Segoe UI" panose="020B0502040204020203" pitchFamily="34" charset="0"/>
                <a:cs typeface="Segoe UI" panose="020B0502040204020203" pitchFamily="34" charset="0"/>
              </a:defRPr>
            </a:lvl1pPr>
          </a:lstStyle>
          <a:p>
            <a:pPr marL="0" indent="0" algn="ctr">
              <a:buNone/>
            </a:pPr>
            <a:r>
              <a:rPr lang="en-US" sz="800"/>
              <a:t>Connections Group</a:t>
            </a:r>
          </a:p>
        </p:txBody>
      </p:sp>
      <p:sp>
        <p:nvSpPr>
          <p:cNvPr id="63" name="TextBox 62">
            <a:extLst>
              <a:ext uri="{FF2B5EF4-FFF2-40B4-BE49-F238E27FC236}">
                <a16:creationId xmlns:a16="http://schemas.microsoft.com/office/drawing/2014/main" id="{47B99F92-74C5-F520-AC83-3E8AD3A54977}"/>
              </a:ext>
            </a:extLst>
          </p:cNvPr>
          <p:cNvSpPr txBox="1"/>
          <p:nvPr/>
        </p:nvSpPr>
        <p:spPr>
          <a:xfrm>
            <a:off x="6146393" y="4151099"/>
            <a:ext cx="1150656" cy="369015"/>
          </a:xfrm>
          <a:prstGeom prst="rect">
            <a:avLst/>
          </a:prstGeom>
          <a:noFill/>
        </p:spPr>
        <p:txBody>
          <a:bodyPr wrap="square" lIns="121606" tIns="60803" rIns="121606" bIns="60803" rtlCol="0">
            <a:spAutoFit/>
          </a:bodyPr>
          <a:lstStyle>
            <a:defPPr>
              <a:defRPr lang="en-US"/>
            </a:defPPr>
            <a:lvl1pPr indent="0" algn="ctr" defTabSz="1004930">
              <a:buClr>
                <a:srgbClr val="0070C0"/>
              </a:buClr>
              <a:buSzPct val="130000"/>
              <a:buFont typeface="Arial" panose="020B0604020202020204" pitchFamily="34" charset="0"/>
              <a:buNone/>
              <a:defRPr sz="1067">
                <a:solidFill>
                  <a:prstClr val="black"/>
                </a:solidFill>
                <a:latin typeface="Segoe UI" panose="020B0502040204020203" pitchFamily="34" charset="0"/>
                <a:cs typeface="Segoe UI" panose="020B0502040204020203" pitchFamily="34" charset="0"/>
              </a:defRPr>
            </a:lvl1pPr>
          </a:lstStyle>
          <a:p>
            <a:r>
              <a:rPr lang="en-US" sz="800"/>
              <a:t>Tech Leads </a:t>
            </a:r>
            <a:br>
              <a:rPr lang="en-US" sz="800"/>
            </a:br>
            <a:r>
              <a:rPr lang="en-US" sz="800"/>
              <a:t>Developers</a:t>
            </a:r>
          </a:p>
        </p:txBody>
      </p:sp>
      <p:sp>
        <p:nvSpPr>
          <p:cNvPr id="64" name="Rectangle 63">
            <a:extLst>
              <a:ext uri="{FF2B5EF4-FFF2-40B4-BE49-F238E27FC236}">
                <a16:creationId xmlns:a16="http://schemas.microsoft.com/office/drawing/2014/main" id="{67272D9C-75E7-9F70-15D8-218036D3F13C}"/>
              </a:ext>
            </a:extLst>
          </p:cNvPr>
          <p:cNvSpPr/>
          <p:nvPr/>
        </p:nvSpPr>
        <p:spPr>
          <a:xfrm>
            <a:off x="7458189" y="1240346"/>
            <a:ext cx="1589797" cy="245904"/>
          </a:xfrm>
          <a:prstGeom prst="rect">
            <a:avLst/>
          </a:prstGeom>
          <a:noFill/>
        </p:spPr>
        <p:txBody>
          <a:bodyPr wrap="square" lIns="121606" tIns="60803" rIns="121606" bIns="60803" rtlCol="0">
            <a:spAutoFit/>
          </a:bodyPr>
          <a:lstStyle/>
          <a:p>
            <a:pPr algn="ctr" defTabSz="753698">
              <a:buClr>
                <a:srgbClr val="0070C0"/>
              </a:buClr>
              <a:buSzPct val="130000"/>
            </a:pPr>
            <a:r>
              <a:rPr lang="en-US" sz="800" b="1">
                <a:solidFill>
                  <a:prstClr val="black"/>
                </a:solidFill>
                <a:latin typeface="Segoe UI" panose="020B0502040204020203" pitchFamily="34" charset="0"/>
                <a:cs typeface="Segoe UI" panose="020B0502040204020203" pitchFamily="34" charset="0"/>
              </a:rPr>
              <a:t>Account Manager</a:t>
            </a:r>
          </a:p>
        </p:txBody>
      </p:sp>
      <p:sp>
        <p:nvSpPr>
          <p:cNvPr id="65" name="Rectangle 64">
            <a:extLst>
              <a:ext uri="{FF2B5EF4-FFF2-40B4-BE49-F238E27FC236}">
                <a16:creationId xmlns:a16="http://schemas.microsoft.com/office/drawing/2014/main" id="{9501F333-EC5F-AA52-9762-8861DE29B664}"/>
              </a:ext>
            </a:extLst>
          </p:cNvPr>
          <p:cNvSpPr/>
          <p:nvPr/>
        </p:nvSpPr>
        <p:spPr>
          <a:xfrm>
            <a:off x="7455223" y="2278841"/>
            <a:ext cx="1595727" cy="245904"/>
          </a:xfrm>
          <a:prstGeom prst="rect">
            <a:avLst/>
          </a:prstGeom>
          <a:noFill/>
        </p:spPr>
        <p:txBody>
          <a:bodyPr wrap="square" lIns="121606" tIns="60803" rIns="121606" bIns="60803" rtlCol="0">
            <a:spAutoFit/>
          </a:bodyPr>
          <a:lstStyle/>
          <a:p>
            <a:pPr algn="ctr" defTabSz="753698">
              <a:buClr>
                <a:srgbClr val="0070C0"/>
              </a:buClr>
              <a:buSzPct val="130000"/>
            </a:pPr>
            <a:r>
              <a:rPr lang="en-US" sz="800" b="1">
                <a:solidFill>
                  <a:prstClr val="black"/>
                </a:solidFill>
                <a:latin typeface="Segoe UI" panose="020B0502040204020203" pitchFamily="34" charset="0"/>
                <a:cs typeface="Segoe UI" panose="020B0502040204020203" pitchFamily="34" charset="0"/>
              </a:rPr>
              <a:t>Delivery Manager</a:t>
            </a:r>
          </a:p>
        </p:txBody>
      </p:sp>
      <p:sp>
        <p:nvSpPr>
          <p:cNvPr id="66" name="Rectangle 65">
            <a:extLst>
              <a:ext uri="{FF2B5EF4-FFF2-40B4-BE49-F238E27FC236}">
                <a16:creationId xmlns:a16="http://schemas.microsoft.com/office/drawing/2014/main" id="{71B87AEA-E75A-BEB2-E895-6D2AFE1459C1}"/>
              </a:ext>
            </a:extLst>
          </p:cNvPr>
          <p:cNvSpPr/>
          <p:nvPr/>
        </p:nvSpPr>
        <p:spPr>
          <a:xfrm>
            <a:off x="7466031" y="3062617"/>
            <a:ext cx="1574111" cy="369015"/>
          </a:xfrm>
          <a:prstGeom prst="rect">
            <a:avLst/>
          </a:prstGeom>
          <a:noFill/>
        </p:spPr>
        <p:txBody>
          <a:bodyPr wrap="square" lIns="121606" tIns="60803" rIns="121606" bIns="60803" rtlCol="0">
            <a:spAutoFit/>
          </a:bodyPr>
          <a:lstStyle/>
          <a:p>
            <a:pPr algn="ctr" defTabSz="753698">
              <a:buClr>
                <a:srgbClr val="0070C0"/>
              </a:buClr>
              <a:buSzPct val="130000"/>
            </a:pPr>
            <a:r>
              <a:rPr lang="en-US" sz="800">
                <a:solidFill>
                  <a:prstClr val="black"/>
                </a:solidFill>
                <a:latin typeface="Segoe UI" panose="020B0502040204020203" pitchFamily="34" charset="0"/>
                <a:cs typeface="Segoe UI" panose="020B0502040204020203" pitchFamily="34" charset="0"/>
              </a:rPr>
              <a:t>Project Manager</a:t>
            </a:r>
            <a:br>
              <a:rPr lang="en-US" sz="800">
                <a:solidFill>
                  <a:prstClr val="black"/>
                </a:solidFill>
                <a:latin typeface="Segoe UI" panose="020B0502040204020203" pitchFamily="34" charset="0"/>
                <a:cs typeface="Segoe UI" panose="020B0502040204020203" pitchFamily="34" charset="0"/>
              </a:rPr>
            </a:br>
            <a:r>
              <a:rPr lang="en-US" sz="800">
                <a:solidFill>
                  <a:prstClr val="black"/>
                </a:solidFill>
                <a:latin typeface="Segoe UI" panose="020B0502040204020203" pitchFamily="34" charset="0"/>
                <a:cs typeface="Segoe UI" panose="020B0502040204020203" pitchFamily="34" charset="0"/>
              </a:rPr>
              <a:t>Business Analyst</a:t>
            </a:r>
          </a:p>
        </p:txBody>
      </p:sp>
      <p:sp>
        <p:nvSpPr>
          <p:cNvPr id="67" name="Rectangle 66">
            <a:extLst>
              <a:ext uri="{FF2B5EF4-FFF2-40B4-BE49-F238E27FC236}">
                <a16:creationId xmlns:a16="http://schemas.microsoft.com/office/drawing/2014/main" id="{82F25732-13AA-E766-4596-7B5AFBC03DC9}"/>
              </a:ext>
            </a:extLst>
          </p:cNvPr>
          <p:cNvSpPr/>
          <p:nvPr/>
        </p:nvSpPr>
        <p:spPr>
          <a:xfrm>
            <a:off x="7460104" y="4156245"/>
            <a:ext cx="1585966" cy="369015"/>
          </a:xfrm>
          <a:prstGeom prst="rect">
            <a:avLst/>
          </a:prstGeom>
          <a:noFill/>
        </p:spPr>
        <p:txBody>
          <a:bodyPr wrap="square" lIns="121606" tIns="60803" rIns="121606" bIns="60803" rtlCol="0">
            <a:spAutoFit/>
          </a:bodyPr>
          <a:lstStyle/>
          <a:p>
            <a:pPr algn="ctr" defTabSz="753698">
              <a:buClr>
                <a:srgbClr val="0070C0"/>
              </a:buClr>
              <a:buSzPct val="130000"/>
            </a:pPr>
            <a:r>
              <a:rPr lang="en-US" sz="800">
                <a:solidFill>
                  <a:prstClr val="black"/>
                </a:solidFill>
                <a:latin typeface="Segoe UI" panose="020B0502040204020203" pitchFamily="34" charset="0"/>
                <a:cs typeface="Segoe UI" panose="020B0502040204020203" pitchFamily="34" charset="0"/>
              </a:rPr>
              <a:t>Team Lead</a:t>
            </a:r>
          </a:p>
          <a:p>
            <a:pPr algn="ctr" defTabSz="753698">
              <a:buClr>
                <a:srgbClr val="0070C0"/>
              </a:buClr>
              <a:buSzPct val="130000"/>
            </a:pPr>
            <a:r>
              <a:rPr lang="en-US" sz="800">
                <a:solidFill>
                  <a:prstClr val="black"/>
                </a:solidFill>
                <a:latin typeface="Segoe UI" panose="020B0502040204020203" pitchFamily="34" charset="0"/>
                <a:cs typeface="Segoe UI" panose="020B0502040204020203" pitchFamily="34" charset="0"/>
              </a:rPr>
              <a:t>Developers</a:t>
            </a:r>
          </a:p>
        </p:txBody>
      </p:sp>
      <p:sp>
        <p:nvSpPr>
          <p:cNvPr id="96" name="TextBox 95">
            <a:extLst>
              <a:ext uri="{FF2B5EF4-FFF2-40B4-BE49-F238E27FC236}">
                <a16:creationId xmlns:a16="http://schemas.microsoft.com/office/drawing/2014/main" id="{E2A94655-85D9-CA27-9F6E-1299ED3F29EB}"/>
              </a:ext>
            </a:extLst>
          </p:cNvPr>
          <p:cNvSpPr txBox="1"/>
          <p:nvPr/>
        </p:nvSpPr>
        <p:spPr>
          <a:xfrm>
            <a:off x="547370" y="3375394"/>
            <a:ext cx="626853" cy="207749"/>
          </a:xfrm>
          <a:prstGeom prst="rect">
            <a:avLst/>
          </a:prstGeom>
          <a:noFill/>
        </p:spPr>
        <p:txBody>
          <a:bodyPr wrap="square" lIns="68580" tIns="34290" rIns="68580" bIns="34290" anchor="t">
            <a:spAutoFit/>
          </a:bodyPr>
          <a:lstStyle/>
          <a:p>
            <a:pPr defTabSz="1016623">
              <a:defRPr/>
            </a:pPr>
            <a:r>
              <a:rPr lang="en-US" sz="900" b="1" kern="0">
                <a:latin typeface="Segoe UI"/>
                <a:cs typeface="Segoe UI"/>
              </a:rPr>
              <a:t>LEVEL 2</a:t>
            </a:r>
            <a:endParaRPr lang="en-US" sz="900" b="1" kern="0">
              <a:latin typeface="Segoe UI" panose="020B0502040204020203" pitchFamily="34" charset="0"/>
              <a:cs typeface="Segoe UI" panose="020B0502040204020203" pitchFamily="34" charset="0"/>
            </a:endParaRPr>
          </a:p>
        </p:txBody>
      </p:sp>
      <p:sp>
        <p:nvSpPr>
          <p:cNvPr id="97" name="TextBox 96">
            <a:extLst>
              <a:ext uri="{FF2B5EF4-FFF2-40B4-BE49-F238E27FC236}">
                <a16:creationId xmlns:a16="http://schemas.microsoft.com/office/drawing/2014/main" id="{E2A94655-85D9-CA27-9F6E-1299ED3F29EB}"/>
              </a:ext>
            </a:extLst>
          </p:cNvPr>
          <p:cNvSpPr txBox="1"/>
          <p:nvPr/>
        </p:nvSpPr>
        <p:spPr>
          <a:xfrm>
            <a:off x="551503" y="2287917"/>
            <a:ext cx="626853" cy="207749"/>
          </a:xfrm>
          <a:prstGeom prst="rect">
            <a:avLst/>
          </a:prstGeom>
          <a:noFill/>
        </p:spPr>
        <p:txBody>
          <a:bodyPr wrap="square" lIns="68580" tIns="34290" rIns="68580" bIns="34290" anchor="t">
            <a:spAutoFit/>
          </a:bodyPr>
          <a:lstStyle/>
          <a:p>
            <a:pPr defTabSz="1016623">
              <a:defRPr/>
            </a:pPr>
            <a:r>
              <a:rPr lang="en-US" sz="900" b="1" kern="0">
                <a:latin typeface="Segoe UI"/>
                <a:cs typeface="Segoe UI"/>
              </a:rPr>
              <a:t>LEVEL 3</a:t>
            </a:r>
            <a:endParaRPr lang="en-US" sz="900" b="1" kern="0">
              <a:latin typeface="Segoe UI" panose="020B0502040204020203" pitchFamily="34" charset="0"/>
              <a:cs typeface="Segoe UI" panose="020B0502040204020203" pitchFamily="34" charset="0"/>
            </a:endParaRPr>
          </a:p>
        </p:txBody>
      </p:sp>
      <p:sp>
        <p:nvSpPr>
          <p:cNvPr id="98" name="TextBox 97">
            <a:extLst>
              <a:ext uri="{FF2B5EF4-FFF2-40B4-BE49-F238E27FC236}">
                <a16:creationId xmlns:a16="http://schemas.microsoft.com/office/drawing/2014/main" id="{E2A94655-85D9-CA27-9F6E-1299ED3F29EB}"/>
              </a:ext>
            </a:extLst>
          </p:cNvPr>
          <p:cNvSpPr txBox="1"/>
          <p:nvPr/>
        </p:nvSpPr>
        <p:spPr>
          <a:xfrm>
            <a:off x="547370" y="1349243"/>
            <a:ext cx="626853" cy="207749"/>
          </a:xfrm>
          <a:prstGeom prst="rect">
            <a:avLst/>
          </a:prstGeom>
          <a:noFill/>
        </p:spPr>
        <p:txBody>
          <a:bodyPr wrap="square" lIns="68580" tIns="34290" rIns="68580" bIns="34290" anchor="t">
            <a:spAutoFit/>
          </a:bodyPr>
          <a:lstStyle/>
          <a:p>
            <a:pPr defTabSz="1016623">
              <a:defRPr/>
            </a:pPr>
            <a:r>
              <a:rPr lang="en-US" sz="900" b="1" kern="0">
                <a:latin typeface="Segoe UI"/>
                <a:cs typeface="Segoe UI"/>
              </a:rPr>
              <a:t>LEVEL 4</a:t>
            </a:r>
            <a:endParaRPr lang="en-US" sz="900" b="1" kern="0">
              <a:latin typeface="Segoe UI" panose="020B0502040204020203" pitchFamily="34" charset="0"/>
              <a:cs typeface="Segoe UI" panose="020B0502040204020203" pitchFamily="34" charset="0"/>
            </a:endParaRPr>
          </a:p>
        </p:txBody>
      </p:sp>
      <p:grpSp>
        <p:nvGrpSpPr>
          <p:cNvPr id="100" name="Group 99">
            <a:extLst>
              <a:ext uri="{FF2B5EF4-FFF2-40B4-BE49-F238E27FC236}">
                <a16:creationId xmlns:a16="http://schemas.microsoft.com/office/drawing/2014/main" id="{5A7770A2-CE76-E342-014A-373EF86E34E1}"/>
              </a:ext>
            </a:extLst>
          </p:cNvPr>
          <p:cNvGrpSpPr/>
          <p:nvPr/>
        </p:nvGrpSpPr>
        <p:grpSpPr>
          <a:xfrm>
            <a:off x="1840663" y="4015812"/>
            <a:ext cx="295715" cy="263609"/>
            <a:chOff x="3809973" y="514477"/>
            <a:chExt cx="4571974" cy="4457425"/>
          </a:xfrm>
          <a:solidFill>
            <a:schemeClr val="bg1"/>
          </a:solidFill>
        </p:grpSpPr>
        <p:sp>
          <p:nvSpPr>
            <p:cNvPr id="101" name="Freeform: Shape 6">
              <a:extLst>
                <a:ext uri="{FF2B5EF4-FFF2-40B4-BE49-F238E27FC236}">
                  <a16:creationId xmlns:a16="http://schemas.microsoft.com/office/drawing/2014/main" id="{5766F29C-6044-8FC2-1121-16D8314692D9}"/>
                </a:ext>
              </a:extLst>
            </p:cNvPr>
            <p:cNvSpPr/>
            <p:nvPr/>
          </p:nvSpPr>
          <p:spPr>
            <a:xfrm>
              <a:off x="3809973" y="1666200"/>
              <a:ext cx="1340327" cy="3305702"/>
            </a:xfrm>
            <a:custGeom>
              <a:avLst/>
              <a:gdLst>
                <a:gd name="connsiteX0" fmla="*/ 1085386 w 1340327"/>
                <a:gd name="connsiteY0" fmla="*/ 0 h 3305702"/>
                <a:gd name="connsiteX1" fmla="*/ 254922 w 1340327"/>
                <a:gd name="connsiteY1" fmla="*/ 0 h 3305702"/>
                <a:gd name="connsiteX2" fmla="*/ 0 w 1340327"/>
                <a:gd name="connsiteY2" fmla="*/ 254951 h 3305702"/>
                <a:gd name="connsiteX3" fmla="*/ 0 w 1340327"/>
                <a:gd name="connsiteY3" fmla="*/ 1700128 h 3305702"/>
                <a:gd name="connsiteX4" fmla="*/ 249406 w 1340327"/>
                <a:gd name="connsiteY4" fmla="*/ 1954549 h 3305702"/>
                <a:gd name="connsiteX5" fmla="*/ 249406 w 1340327"/>
                <a:gd name="connsiteY5" fmla="*/ 3050752 h 3305702"/>
                <a:gd name="connsiteX6" fmla="*/ 499037 w 1340327"/>
                <a:gd name="connsiteY6" fmla="*/ 3305703 h 3305702"/>
                <a:gd name="connsiteX7" fmla="*/ 841359 w 1340327"/>
                <a:gd name="connsiteY7" fmla="*/ 3305703 h 3305702"/>
                <a:gd name="connsiteX8" fmla="*/ 1090922 w 1340327"/>
                <a:gd name="connsiteY8" fmla="*/ 3050752 h 3305702"/>
                <a:gd name="connsiteX9" fmla="*/ 1090922 w 1340327"/>
                <a:gd name="connsiteY9" fmla="*/ 1954549 h 3305702"/>
                <a:gd name="connsiteX10" fmla="*/ 1340328 w 1340327"/>
                <a:gd name="connsiteY10" fmla="*/ 1700128 h 3305702"/>
                <a:gd name="connsiteX11" fmla="*/ 1340328 w 1340327"/>
                <a:gd name="connsiteY11" fmla="*/ 254951 h 3305702"/>
                <a:gd name="connsiteX12" fmla="*/ 1085377 w 1340327"/>
                <a:gd name="connsiteY12" fmla="*/ 0 h 330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0327" h="3305702">
                  <a:moveTo>
                    <a:pt x="1085386" y="0"/>
                  </a:moveTo>
                  <a:lnTo>
                    <a:pt x="254922" y="0"/>
                  </a:lnTo>
                  <a:cubicBezTo>
                    <a:pt x="114166" y="0"/>
                    <a:pt x="0" y="114117"/>
                    <a:pt x="0" y="254951"/>
                  </a:cubicBezTo>
                  <a:lnTo>
                    <a:pt x="0" y="1700128"/>
                  </a:lnTo>
                  <a:cubicBezTo>
                    <a:pt x="0" y="1839051"/>
                    <a:pt x="111286" y="1951522"/>
                    <a:pt x="249406" y="1954549"/>
                  </a:cubicBezTo>
                  <a:lnTo>
                    <a:pt x="249406" y="3050752"/>
                  </a:lnTo>
                  <a:cubicBezTo>
                    <a:pt x="249406" y="3191586"/>
                    <a:pt x="361230" y="3305703"/>
                    <a:pt x="499037" y="3305703"/>
                  </a:cubicBezTo>
                  <a:lnTo>
                    <a:pt x="841359" y="3305703"/>
                  </a:lnTo>
                  <a:cubicBezTo>
                    <a:pt x="979127" y="3305703"/>
                    <a:pt x="1090922" y="3191586"/>
                    <a:pt x="1090922" y="3050752"/>
                  </a:cubicBezTo>
                  <a:lnTo>
                    <a:pt x="1090922" y="1954549"/>
                  </a:lnTo>
                  <a:cubicBezTo>
                    <a:pt x="1229110" y="1951522"/>
                    <a:pt x="1340328" y="1839051"/>
                    <a:pt x="1340328" y="1700128"/>
                  </a:cubicBezTo>
                  <a:lnTo>
                    <a:pt x="1340328" y="254951"/>
                  </a:lnTo>
                  <a:cubicBezTo>
                    <a:pt x="1340367" y="114117"/>
                    <a:pt x="1226210" y="0"/>
                    <a:pt x="1085377" y="0"/>
                  </a:cubicBezTo>
                  <a:close/>
                </a:path>
              </a:pathLst>
            </a:custGeom>
            <a:grpFill/>
            <a:ln w="9797" cap="flat">
              <a:noFill/>
              <a:prstDash val="solid"/>
              <a:miter/>
            </a:ln>
          </p:spPr>
          <p:txBody>
            <a:bodyPr rtlCol="0" anchor="ctr"/>
            <a:lstStyle/>
            <a:p>
              <a:endParaRPr lang="en-US" sz="1350"/>
            </a:p>
          </p:txBody>
        </p:sp>
        <p:sp>
          <p:nvSpPr>
            <p:cNvPr id="102" name="Freeform: Shape 7">
              <a:extLst>
                <a:ext uri="{FF2B5EF4-FFF2-40B4-BE49-F238E27FC236}">
                  <a16:creationId xmlns:a16="http://schemas.microsoft.com/office/drawing/2014/main" id="{411918AC-750D-5851-2543-03E576BCC0C3}"/>
                </a:ext>
              </a:extLst>
            </p:cNvPr>
            <p:cNvSpPr/>
            <p:nvPr/>
          </p:nvSpPr>
          <p:spPr>
            <a:xfrm>
              <a:off x="3936180" y="514477"/>
              <a:ext cx="1088011" cy="1088011"/>
            </a:xfrm>
            <a:custGeom>
              <a:avLst/>
              <a:gdLst>
                <a:gd name="connsiteX0" fmla="*/ 1088012 w 1088011"/>
                <a:gd name="connsiteY0" fmla="*/ 544006 h 1088011"/>
                <a:gd name="connsiteX1" fmla="*/ 544006 w 1088011"/>
                <a:gd name="connsiteY1" fmla="*/ 1088012 h 1088011"/>
                <a:gd name="connsiteX2" fmla="*/ 0 w 1088011"/>
                <a:gd name="connsiteY2" fmla="*/ 544006 h 1088011"/>
                <a:gd name="connsiteX3" fmla="*/ 544006 w 1088011"/>
                <a:gd name="connsiteY3" fmla="*/ 0 h 1088011"/>
                <a:gd name="connsiteX4" fmla="*/ 1088012 w 1088011"/>
                <a:gd name="connsiteY4" fmla="*/ 544006 h 1088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011" h="1088011">
                  <a:moveTo>
                    <a:pt x="1088012" y="544006"/>
                  </a:moveTo>
                  <a:cubicBezTo>
                    <a:pt x="1088012" y="844465"/>
                    <a:pt x="844465" y="1088012"/>
                    <a:pt x="544006" y="1088012"/>
                  </a:cubicBezTo>
                  <a:cubicBezTo>
                    <a:pt x="243547" y="1088012"/>
                    <a:pt x="0" y="844465"/>
                    <a:pt x="0" y="544006"/>
                  </a:cubicBezTo>
                  <a:cubicBezTo>
                    <a:pt x="0" y="243547"/>
                    <a:pt x="243547" y="0"/>
                    <a:pt x="544006" y="0"/>
                  </a:cubicBezTo>
                  <a:cubicBezTo>
                    <a:pt x="844465" y="0"/>
                    <a:pt x="1088012" y="243547"/>
                    <a:pt x="1088012" y="544006"/>
                  </a:cubicBezTo>
                </a:path>
              </a:pathLst>
            </a:custGeom>
            <a:grpFill/>
            <a:ln w="9797" cap="flat">
              <a:noFill/>
              <a:prstDash val="solid"/>
              <a:miter/>
            </a:ln>
          </p:spPr>
          <p:txBody>
            <a:bodyPr rtlCol="0" anchor="ctr"/>
            <a:lstStyle/>
            <a:p>
              <a:endParaRPr lang="en-US" sz="1350"/>
            </a:p>
          </p:txBody>
        </p:sp>
        <p:sp>
          <p:nvSpPr>
            <p:cNvPr id="103" name="Freeform: Shape 8">
              <a:extLst>
                <a:ext uri="{FF2B5EF4-FFF2-40B4-BE49-F238E27FC236}">
                  <a16:creationId xmlns:a16="http://schemas.microsoft.com/office/drawing/2014/main" id="{D7A1437E-58DF-6326-05B1-30BA4EC1DB44}"/>
                </a:ext>
              </a:extLst>
            </p:cNvPr>
            <p:cNvSpPr/>
            <p:nvPr/>
          </p:nvSpPr>
          <p:spPr>
            <a:xfrm>
              <a:off x="5425845" y="1666200"/>
              <a:ext cx="1340337" cy="3305702"/>
            </a:xfrm>
            <a:custGeom>
              <a:avLst/>
              <a:gdLst>
                <a:gd name="connsiteX0" fmla="*/ 1085455 w 1340337"/>
                <a:gd name="connsiteY0" fmla="*/ 0 h 3305702"/>
                <a:gd name="connsiteX1" fmla="*/ 254990 w 1340337"/>
                <a:gd name="connsiteY1" fmla="*/ 0 h 3305702"/>
                <a:gd name="connsiteX2" fmla="*/ 0 w 1340337"/>
                <a:gd name="connsiteY2" fmla="*/ 254951 h 3305702"/>
                <a:gd name="connsiteX3" fmla="*/ 0 w 1340337"/>
                <a:gd name="connsiteY3" fmla="*/ 1700128 h 3305702"/>
                <a:gd name="connsiteX4" fmla="*/ 249445 w 1340337"/>
                <a:gd name="connsiteY4" fmla="*/ 1954549 h 3305702"/>
                <a:gd name="connsiteX5" fmla="*/ 249445 w 1340337"/>
                <a:gd name="connsiteY5" fmla="*/ 3050752 h 3305702"/>
                <a:gd name="connsiteX6" fmla="*/ 499076 w 1340337"/>
                <a:gd name="connsiteY6" fmla="*/ 3305703 h 3305702"/>
                <a:gd name="connsiteX7" fmla="*/ 841369 w 1340337"/>
                <a:gd name="connsiteY7" fmla="*/ 3305703 h 3305702"/>
                <a:gd name="connsiteX8" fmla="*/ 1090932 w 1340337"/>
                <a:gd name="connsiteY8" fmla="*/ 3050752 h 3305702"/>
                <a:gd name="connsiteX9" fmla="*/ 1090932 w 1340337"/>
                <a:gd name="connsiteY9" fmla="*/ 1954549 h 3305702"/>
                <a:gd name="connsiteX10" fmla="*/ 1340338 w 1340337"/>
                <a:gd name="connsiteY10" fmla="*/ 1700128 h 3305702"/>
                <a:gd name="connsiteX11" fmla="*/ 1340338 w 1340337"/>
                <a:gd name="connsiteY11" fmla="*/ 254951 h 3305702"/>
                <a:gd name="connsiteX12" fmla="*/ 1085455 w 1340337"/>
                <a:gd name="connsiteY12" fmla="*/ 0 h 330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0337" h="3305702">
                  <a:moveTo>
                    <a:pt x="1085455" y="0"/>
                  </a:moveTo>
                  <a:lnTo>
                    <a:pt x="254990" y="0"/>
                  </a:lnTo>
                  <a:cubicBezTo>
                    <a:pt x="114156" y="0"/>
                    <a:pt x="0" y="114117"/>
                    <a:pt x="0" y="254951"/>
                  </a:cubicBezTo>
                  <a:lnTo>
                    <a:pt x="0" y="1700128"/>
                  </a:lnTo>
                  <a:cubicBezTo>
                    <a:pt x="0" y="1839051"/>
                    <a:pt x="111286" y="1951522"/>
                    <a:pt x="249445" y="1954549"/>
                  </a:cubicBezTo>
                  <a:lnTo>
                    <a:pt x="249445" y="3050752"/>
                  </a:lnTo>
                  <a:cubicBezTo>
                    <a:pt x="249445" y="3191586"/>
                    <a:pt x="361270" y="3305703"/>
                    <a:pt x="499076" y="3305703"/>
                  </a:cubicBezTo>
                  <a:lnTo>
                    <a:pt x="841369" y="3305703"/>
                  </a:lnTo>
                  <a:cubicBezTo>
                    <a:pt x="979136" y="3305703"/>
                    <a:pt x="1090932" y="3191586"/>
                    <a:pt x="1090932" y="3050752"/>
                  </a:cubicBezTo>
                  <a:lnTo>
                    <a:pt x="1090932" y="1954549"/>
                  </a:lnTo>
                  <a:cubicBezTo>
                    <a:pt x="1229160" y="1951522"/>
                    <a:pt x="1340338" y="1839051"/>
                    <a:pt x="1340338" y="1700128"/>
                  </a:cubicBezTo>
                  <a:lnTo>
                    <a:pt x="1340338" y="254951"/>
                  </a:lnTo>
                  <a:cubicBezTo>
                    <a:pt x="1340377" y="114117"/>
                    <a:pt x="1226220" y="0"/>
                    <a:pt x="1085455" y="0"/>
                  </a:cubicBezTo>
                  <a:close/>
                </a:path>
              </a:pathLst>
            </a:custGeom>
            <a:grpFill/>
            <a:ln w="9797" cap="flat">
              <a:noFill/>
              <a:prstDash val="solid"/>
              <a:miter/>
            </a:ln>
          </p:spPr>
          <p:txBody>
            <a:bodyPr rtlCol="0" anchor="ctr"/>
            <a:lstStyle/>
            <a:p>
              <a:endParaRPr lang="en-US" sz="1350"/>
            </a:p>
          </p:txBody>
        </p:sp>
        <p:sp>
          <p:nvSpPr>
            <p:cNvPr id="104" name="Freeform: Shape 9">
              <a:extLst>
                <a:ext uri="{FF2B5EF4-FFF2-40B4-BE49-F238E27FC236}">
                  <a16:creationId xmlns:a16="http://schemas.microsoft.com/office/drawing/2014/main" id="{379F84AE-2EA7-AA60-0854-6CFDEB031148}"/>
                </a:ext>
              </a:extLst>
            </p:cNvPr>
            <p:cNvSpPr/>
            <p:nvPr/>
          </p:nvSpPr>
          <p:spPr>
            <a:xfrm>
              <a:off x="5552023" y="514477"/>
              <a:ext cx="1088011" cy="1088011"/>
            </a:xfrm>
            <a:custGeom>
              <a:avLst/>
              <a:gdLst>
                <a:gd name="connsiteX0" fmla="*/ 1088012 w 1088011"/>
                <a:gd name="connsiteY0" fmla="*/ 544006 h 1088011"/>
                <a:gd name="connsiteX1" fmla="*/ 544006 w 1088011"/>
                <a:gd name="connsiteY1" fmla="*/ 1088012 h 1088011"/>
                <a:gd name="connsiteX2" fmla="*/ 0 w 1088011"/>
                <a:gd name="connsiteY2" fmla="*/ 544006 h 1088011"/>
                <a:gd name="connsiteX3" fmla="*/ 544006 w 1088011"/>
                <a:gd name="connsiteY3" fmla="*/ 0 h 1088011"/>
                <a:gd name="connsiteX4" fmla="*/ 1088012 w 1088011"/>
                <a:gd name="connsiteY4" fmla="*/ 544006 h 1088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011" h="1088011">
                  <a:moveTo>
                    <a:pt x="1088012" y="544006"/>
                  </a:moveTo>
                  <a:cubicBezTo>
                    <a:pt x="1088012" y="844465"/>
                    <a:pt x="844465" y="1088012"/>
                    <a:pt x="544006" y="1088012"/>
                  </a:cubicBezTo>
                  <a:cubicBezTo>
                    <a:pt x="243547" y="1088012"/>
                    <a:pt x="0" y="844465"/>
                    <a:pt x="0" y="544006"/>
                  </a:cubicBezTo>
                  <a:cubicBezTo>
                    <a:pt x="0" y="243547"/>
                    <a:pt x="243547" y="0"/>
                    <a:pt x="544006" y="0"/>
                  </a:cubicBezTo>
                  <a:cubicBezTo>
                    <a:pt x="844465" y="0"/>
                    <a:pt x="1088012" y="243547"/>
                    <a:pt x="1088012" y="544006"/>
                  </a:cubicBezTo>
                </a:path>
              </a:pathLst>
            </a:custGeom>
            <a:grpFill/>
            <a:ln w="9797" cap="flat">
              <a:noFill/>
              <a:prstDash val="solid"/>
              <a:miter/>
            </a:ln>
          </p:spPr>
          <p:txBody>
            <a:bodyPr rtlCol="0" anchor="ctr"/>
            <a:lstStyle/>
            <a:p>
              <a:endParaRPr lang="en-US" sz="1350"/>
            </a:p>
          </p:txBody>
        </p:sp>
        <p:sp>
          <p:nvSpPr>
            <p:cNvPr id="105" name="Freeform: Shape 10">
              <a:extLst>
                <a:ext uri="{FF2B5EF4-FFF2-40B4-BE49-F238E27FC236}">
                  <a16:creationId xmlns:a16="http://schemas.microsoft.com/office/drawing/2014/main" id="{8C3BBB5B-BACC-754E-606A-F018D5DFE313}"/>
                </a:ext>
              </a:extLst>
            </p:cNvPr>
            <p:cNvSpPr/>
            <p:nvPr/>
          </p:nvSpPr>
          <p:spPr>
            <a:xfrm>
              <a:off x="7041571" y="1666200"/>
              <a:ext cx="1340376" cy="3305702"/>
            </a:xfrm>
            <a:custGeom>
              <a:avLst/>
              <a:gdLst>
                <a:gd name="connsiteX0" fmla="*/ 1085376 w 1340376"/>
                <a:gd name="connsiteY0" fmla="*/ 0 h 3305702"/>
                <a:gd name="connsiteX1" fmla="*/ 254990 w 1340376"/>
                <a:gd name="connsiteY1" fmla="*/ 0 h 3305702"/>
                <a:gd name="connsiteX2" fmla="*/ 0 w 1340376"/>
                <a:gd name="connsiteY2" fmla="*/ 254951 h 3305702"/>
                <a:gd name="connsiteX3" fmla="*/ 0 w 1340376"/>
                <a:gd name="connsiteY3" fmla="*/ 1700128 h 3305702"/>
                <a:gd name="connsiteX4" fmla="*/ 249445 w 1340376"/>
                <a:gd name="connsiteY4" fmla="*/ 1954549 h 3305702"/>
                <a:gd name="connsiteX5" fmla="*/ 249445 w 1340376"/>
                <a:gd name="connsiteY5" fmla="*/ 3050752 h 3305702"/>
                <a:gd name="connsiteX6" fmla="*/ 499076 w 1340376"/>
                <a:gd name="connsiteY6" fmla="*/ 3305703 h 3305702"/>
                <a:gd name="connsiteX7" fmla="*/ 841369 w 1340376"/>
                <a:gd name="connsiteY7" fmla="*/ 3305703 h 3305702"/>
                <a:gd name="connsiteX8" fmla="*/ 1090931 w 1340376"/>
                <a:gd name="connsiteY8" fmla="*/ 3050752 h 3305702"/>
                <a:gd name="connsiteX9" fmla="*/ 1090931 w 1340376"/>
                <a:gd name="connsiteY9" fmla="*/ 1954549 h 3305702"/>
                <a:gd name="connsiteX10" fmla="*/ 1340376 w 1340376"/>
                <a:gd name="connsiteY10" fmla="*/ 1700128 h 3305702"/>
                <a:gd name="connsiteX11" fmla="*/ 1340376 w 1340376"/>
                <a:gd name="connsiteY11" fmla="*/ 254951 h 3305702"/>
                <a:gd name="connsiteX12" fmla="*/ 1085386 w 1340376"/>
                <a:gd name="connsiteY12" fmla="*/ 0 h 330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0376" h="3305702">
                  <a:moveTo>
                    <a:pt x="1085376" y="0"/>
                  </a:moveTo>
                  <a:lnTo>
                    <a:pt x="254990" y="0"/>
                  </a:lnTo>
                  <a:cubicBezTo>
                    <a:pt x="114156" y="0"/>
                    <a:pt x="0" y="114117"/>
                    <a:pt x="0" y="254951"/>
                  </a:cubicBezTo>
                  <a:lnTo>
                    <a:pt x="0" y="1700128"/>
                  </a:lnTo>
                  <a:cubicBezTo>
                    <a:pt x="0" y="1839051"/>
                    <a:pt x="111286" y="1951522"/>
                    <a:pt x="249445" y="1954549"/>
                  </a:cubicBezTo>
                  <a:lnTo>
                    <a:pt x="249445" y="3050752"/>
                  </a:lnTo>
                  <a:cubicBezTo>
                    <a:pt x="249445" y="3191586"/>
                    <a:pt x="361230" y="3305703"/>
                    <a:pt x="499076" y="3305703"/>
                  </a:cubicBezTo>
                  <a:lnTo>
                    <a:pt x="841369" y="3305703"/>
                  </a:lnTo>
                  <a:cubicBezTo>
                    <a:pt x="979107" y="3305703"/>
                    <a:pt x="1090931" y="3191586"/>
                    <a:pt x="1090931" y="3050752"/>
                  </a:cubicBezTo>
                  <a:lnTo>
                    <a:pt x="1090931" y="1954549"/>
                  </a:lnTo>
                  <a:cubicBezTo>
                    <a:pt x="1229159" y="1951561"/>
                    <a:pt x="1340376" y="1839051"/>
                    <a:pt x="1340376" y="1700128"/>
                  </a:cubicBezTo>
                  <a:lnTo>
                    <a:pt x="1340376" y="254951"/>
                  </a:lnTo>
                  <a:cubicBezTo>
                    <a:pt x="1340376" y="114117"/>
                    <a:pt x="1226259" y="0"/>
                    <a:pt x="1085386" y="0"/>
                  </a:cubicBezTo>
                  <a:close/>
                </a:path>
              </a:pathLst>
            </a:custGeom>
            <a:grpFill/>
            <a:ln w="9797" cap="flat">
              <a:noFill/>
              <a:prstDash val="solid"/>
              <a:miter/>
            </a:ln>
          </p:spPr>
          <p:txBody>
            <a:bodyPr rtlCol="0" anchor="ctr"/>
            <a:lstStyle/>
            <a:p>
              <a:endParaRPr lang="en-US" sz="1350"/>
            </a:p>
          </p:txBody>
        </p:sp>
        <p:sp>
          <p:nvSpPr>
            <p:cNvPr id="106" name="Freeform: Shape 11">
              <a:extLst>
                <a:ext uri="{FF2B5EF4-FFF2-40B4-BE49-F238E27FC236}">
                  <a16:creationId xmlns:a16="http://schemas.microsoft.com/office/drawing/2014/main" id="{0FBAA851-A00E-5C01-5CE7-73135163D1D8}"/>
                </a:ext>
              </a:extLst>
            </p:cNvPr>
            <p:cNvSpPr/>
            <p:nvPr/>
          </p:nvSpPr>
          <p:spPr>
            <a:xfrm>
              <a:off x="7167768" y="514477"/>
              <a:ext cx="1088012" cy="1088011"/>
            </a:xfrm>
            <a:custGeom>
              <a:avLst/>
              <a:gdLst>
                <a:gd name="connsiteX0" fmla="*/ 1088012 w 1088012"/>
                <a:gd name="connsiteY0" fmla="*/ 544006 h 1088011"/>
                <a:gd name="connsiteX1" fmla="*/ 544006 w 1088012"/>
                <a:gd name="connsiteY1" fmla="*/ 1088012 h 1088011"/>
                <a:gd name="connsiteX2" fmla="*/ 0 w 1088012"/>
                <a:gd name="connsiteY2" fmla="*/ 544006 h 1088011"/>
                <a:gd name="connsiteX3" fmla="*/ 544006 w 1088012"/>
                <a:gd name="connsiteY3" fmla="*/ 0 h 1088011"/>
                <a:gd name="connsiteX4" fmla="*/ 1088012 w 1088012"/>
                <a:gd name="connsiteY4" fmla="*/ 544006 h 1088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012" h="1088011">
                  <a:moveTo>
                    <a:pt x="1088012" y="544006"/>
                  </a:moveTo>
                  <a:cubicBezTo>
                    <a:pt x="1088012" y="844465"/>
                    <a:pt x="844465" y="1088012"/>
                    <a:pt x="544006" y="1088012"/>
                  </a:cubicBezTo>
                  <a:cubicBezTo>
                    <a:pt x="243547" y="1088012"/>
                    <a:pt x="0" y="844465"/>
                    <a:pt x="0" y="544006"/>
                  </a:cubicBezTo>
                  <a:cubicBezTo>
                    <a:pt x="0" y="243547"/>
                    <a:pt x="243547" y="0"/>
                    <a:pt x="544006" y="0"/>
                  </a:cubicBezTo>
                  <a:cubicBezTo>
                    <a:pt x="844465" y="0"/>
                    <a:pt x="1088012" y="243547"/>
                    <a:pt x="1088012" y="544006"/>
                  </a:cubicBezTo>
                </a:path>
              </a:pathLst>
            </a:custGeom>
            <a:grpFill/>
            <a:ln w="9797" cap="flat">
              <a:noFill/>
              <a:prstDash val="solid"/>
              <a:miter/>
            </a:ln>
          </p:spPr>
          <p:txBody>
            <a:bodyPr rtlCol="0" anchor="ctr"/>
            <a:lstStyle/>
            <a:p>
              <a:endParaRPr lang="en-US" sz="1350"/>
            </a:p>
          </p:txBody>
        </p:sp>
      </p:grpSp>
      <p:pic>
        <p:nvPicPr>
          <p:cNvPr id="3" name="Picture 2">
            <a:extLst>
              <a:ext uri="{FF2B5EF4-FFF2-40B4-BE49-F238E27FC236}">
                <a16:creationId xmlns:a16="http://schemas.microsoft.com/office/drawing/2014/main" id="{5C8A79F7-882B-3EE2-530C-482F40B9B587}"/>
              </a:ext>
            </a:extLst>
          </p:cNvPr>
          <p:cNvPicPr>
            <a:picLocks noChangeAspect="1"/>
          </p:cNvPicPr>
          <p:nvPr/>
        </p:nvPicPr>
        <p:blipFill>
          <a:blip r:embed="rId3"/>
          <a:stretch>
            <a:fillRect/>
          </a:stretch>
        </p:blipFill>
        <p:spPr>
          <a:xfrm>
            <a:off x="5911618" y="540180"/>
            <a:ext cx="1434572" cy="220121"/>
          </a:xfrm>
          <a:prstGeom prst="rect">
            <a:avLst/>
          </a:prstGeom>
        </p:spPr>
      </p:pic>
    </p:spTree>
    <p:extLst>
      <p:ext uri="{BB962C8B-B14F-4D97-AF65-F5344CB8AC3E}">
        <p14:creationId xmlns:p14="http://schemas.microsoft.com/office/powerpoint/2010/main" val="284052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EBDF2D-B886-B591-2E88-1E1A4289A4A6}"/>
              </a:ext>
            </a:extLst>
          </p:cNvPr>
          <p:cNvSpPr txBox="1"/>
          <p:nvPr/>
        </p:nvSpPr>
        <p:spPr>
          <a:xfrm>
            <a:off x="385588" y="1905061"/>
            <a:ext cx="3422228" cy="461665"/>
          </a:xfrm>
          <a:prstGeom prst="rect">
            <a:avLst/>
          </a:prstGeom>
          <a:noFill/>
        </p:spPr>
        <p:txBody>
          <a:bodyPr wrap="square" rtlCol="0">
            <a:spAutoFit/>
          </a:bodyPr>
          <a:lstStyle/>
          <a:p>
            <a:pPr algn="ctr"/>
            <a:r>
              <a:rPr lang="en-US" sz="2400" b="1">
                <a:solidFill>
                  <a:srgbClr val="2670BD"/>
                </a:solidFill>
                <a:latin typeface="Roboto "/>
                <a:ea typeface="Roboto Black" panose="02000000000000000000" pitchFamily="2" charset="0"/>
                <a:cs typeface="Roboto Black" panose="02000000000000000000" pitchFamily="2" charset="0"/>
              </a:rPr>
              <a:t>Business Objective</a:t>
            </a:r>
          </a:p>
        </p:txBody>
      </p:sp>
      <p:pic>
        <p:nvPicPr>
          <p:cNvPr id="3" name="Picture 2">
            <a:extLst>
              <a:ext uri="{FF2B5EF4-FFF2-40B4-BE49-F238E27FC236}">
                <a16:creationId xmlns:a16="http://schemas.microsoft.com/office/drawing/2014/main" id="{FD865475-401B-4767-5F6B-55879B6B08EC}"/>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t="39228"/>
          <a:stretch/>
        </p:blipFill>
        <p:spPr>
          <a:xfrm>
            <a:off x="385588" y="2424899"/>
            <a:ext cx="3101403" cy="146851"/>
          </a:xfrm>
          <a:prstGeom prst="rect">
            <a:avLst/>
          </a:prstGeom>
        </p:spPr>
      </p:pic>
    </p:spTree>
    <p:extLst>
      <p:ext uri="{BB962C8B-B14F-4D97-AF65-F5344CB8AC3E}">
        <p14:creationId xmlns:p14="http://schemas.microsoft.com/office/powerpoint/2010/main" val="183525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2B41-3F5B-4801-BB49-092CFC930D8D}"/>
              </a:ext>
            </a:extLst>
          </p:cNvPr>
          <p:cNvSpPr>
            <a:spLocks noGrp="1"/>
          </p:cNvSpPr>
          <p:nvPr>
            <p:ph type="title"/>
          </p:nvPr>
        </p:nvSpPr>
        <p:spPr/>
        <p:txBody>
          <a:bodyPr>
            <a:normAutofit/>
          </a:bodyPr>
          <a:lstStyle/>
          <a:p>
            <a:pPr lvl="0"/>
            <a:r>
              <a:rPr lang="en-US"/>
              <a:t>Business Objective</a:t>
            </a:r>
          </a:p>
        </p:txBody>
      </p:sp>
      <p:sp>
        <p:nvSpPr>
          <p:cNvPr id="3" name="Rounded Rectangle 2">
            <a:extLst>
              <a:ext uri="{FF2B5EF4-FFF2-40B4-BE49-F238E27FC236}">
                <a16:creationId xmlns:a16="http://schemas.microsoft.com/office/drawing/2014/main" id="{F5370670-7F8A-4B46-A282-3C13EEC34820}"/>
              </a:ext>
            </a:extLst>
          </p:cNvPr>
          <p:cNvSpPr/>
          <p:nvPr/>
        </p:nvSpPr>
        <p:spPr>
          <a:xfrm>
            <a:off x="1011318" y="899580"/>
            <a:ext cx="6891679" cy="3044143"/>
          </a:xfrm>
          <a:prstGeom prst="roundRect">
            <a:avLst>
              <a:gd name="adj" fmla="val 8899"/>
            </a:avLst>
          </a:prstGeom>
          <a:solidFill>
            <a:schemeClr val="bg1"/>
          </a:solidFill>
          <a:ln w="3175">
            <a:solidFill>
              <a:srgbClr val="4CD5F7"/>
            </a:solidFill>
            <a:prstDash val="dashDot"/>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endParaRPr lang="en-US" sz="1350"/>
          </a:p>
        </p:txBody>
      </p:sp>
      <p:sp>
        <p:nvSpPr>
          <p:cNvPr id="4" name="TextBox 3">
            <a:extLst>
              <a:ext uri="{FF2B5EF4-FFF2-40B4-BE49-F238E27FC236}">
                <a16:creationId xmlns:a16="http://schemas.microsoft.com/office/drawing/2014/main" id="{B1E9AB17-6ABC-4053-8FE4-AAE4DFE9CD9F}"/>
              </a:ext>
            </a:extLst>
          </p:cNvPr>
          <p:cNvSpPr txBox="1"/>
          <p:nvPr/>
        </p:nvSpPr>
        <p:spPr bwMode="auto">
          <a:xfrm>
            <a:off x="4320793" y="588752"/>
            <a:ext cx="658503" cy="658503"/>
          </a:xfrm>
          <a:prstGeom prst="ellipse">
            <a:avLst/>
          </a:prstGeom>
          <a:solidFill>
            <a:srgbClr val="00B0F0"/>
          </a:soli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defPPr>
              <a:defRPr lang="en-US"/>
            </a:defPPr>
            <a:lvl1pPr algn="ctr" defTabSz="1016648">
              <a:defRPr sz="2400" kern="0">
                <a:solidFill>
                  <a:schemeClr val="tx1">
                    <a:lumMod val="50000"/>
                    <a:lumOff val="50000"/>
                  </a:schemeClr>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endParaRPr lang="en-US" sz="1800"/>
          </a:p>
          <a:p>
            <a:endParaRPr lang="en-US" sz="1800"/>
          </a:p>
          <a:p>
            <a:endParaRPr lang="en-US" sz="1800"/>
          </a:p>
        </p:txBody>
      </p:sp>
      <p:grpSp>
        <p:nvGrpSpPr>
          <p:cNvPr id="6" name="Group 4">
            <a:extLst>
              <a:ext uri="{FF2B5EF4-FFF2-40B4-BE49-F238E27FC236}">
                <a16:creationId xmlns:a16="http://schemas.microsoft.com/office/drawing/2014/main" id="{DA9EB975-2658-47EC-9C71-B9AD0598069C}"/>
              </a:ext>
            </a:extLst>
          </p:cNvPr>
          <p:cNvGrpSpPr>
            <a:grpSpLocks noChangeAspect="1"/>
          </p:cNvGrpSpPr>
          <p:nvPr/>
        </p:nvGrpSpPr>
        <p:grpSpPr bwMode="auto">
          <a:xfrm>
            <a:off x="4536353" y="772556"/>
            <a:ext cx="266574" cy="327804"/>
            <a:chOff x="1886" y="777"/>
            <a:chExt cx="203" cy="227"/>
          </a:xfrm>
          <a:solidFill>
            <a:srgbClr val="FFFFFF"/>
          </a:solidFill>
        </p:grpSpPr>
        <p:sp>
          <p:nvSpPr>
            <p:cNvPr id="7" name="Freeform 5">
              <a:extLst>
                <a:ext uri="{FF2B5EF4-FFF2-40B4-BE49-F238E27FC236}">
                  <a16:creationId xmlns:a16="http://schemas.microsoft.com/office/drawing/2014/main" id="{68769F59-64A5-4361-A759-C3C1731F31D6}"/>
                </a:ext>
              </a:extLst>
            </p:cNvPr>
            <p:cNvSpPr>
              <a:spLocks noEditPoints="1"/>
            </p:cNvSpPr>
            <p:nvPr/>
          </p:nvSpPr>
          <p:spPr bwMode="auto">
            <a:xfrm>
              <a:off x="1886" y="777"/>
              <a:ext cx="162" cy="205"/>
            </a:xfrm>
            <a:custGeom>
              <a:avLst/>
              <a:gdLst>
                <a:gd name="T0" fmla="*/ 133 w 1133"/>
                <a:gd name="T1" fmla="*/ 1329 h 1436"/>
                <a:gd name="T2" fmla="*/ 106 w 1133"/>
                <a:gd name="T3" fmla="*/ 1302 h 1436"/>
                <a:gd name="T4" fmla="*/ 106 w 1133"/>
                <a:gd name="T5" fmla="*/ 312 h 1436"/>
                <a:gd name="T6" fmla="*/ 133 w 1133"/>
                <a:gd name="T7" fmla="*/ 285 h 1436"/>
                <a:gd name="T8" fmla="*/ 821 w 1133"/>
                <a:gd name="T9" fmla="*/ 285 h 1436"/>
                <a:gd name="T10" fmla="*/ 848 w 1133"/>
                <a:gd name="T11" fmla="*/ 312 h 1436"/>
                <a:gd name="T12" fmla="*/ 848 w 1133"/>
                <a:gd name="T13" fmla="*/ 812 h 1436"/>
                <a:gd name="T14" fmla="*/ 955 w 1133"/>
                <a:gd name="T15" fmla="*/ 782 h 1436"/>
                <a:gd name="T16" fmla="*/ 955 w 1133"/>
                <a:gd name="T17" fmla="*/ 312 h 1436"/>
                <a:gd name="T18" fmla="*/ 821 w 1133"/>
                <a:gd name="T19" fmla="*/ 179 h 1436"/>
                <a:gd name="T20" fmla="*/ 285 w 1133"/>
                <a:gd name="T21" fmla="*/ 179 h 1436"/>
                <a:gd name="T22" fmla="*/ 285 w 1133"/>
                <a:gd name="T23" fmla="*/ 133 h 1436"/>
                <a:gd name="T24" fmla="*/ 312 w 1133"/>
                <a:gd name="T25" fmla="*/ 106 h 1436"/>
                <a:gd name="T26" fmla="*/ 1000 w 1133"/>
                <a:gd name="T27" fmla="*/ 106 h 1436"/>
                <a:gd name="T28" fmla="*/ 1027 w 1133"/>
                <a:gd name="T29" fmla="*/ 133 h 1436"/>
                <a:gd name="T30" fmla="*/ 1027 w 1133"/>
                <a:gd name="T31" fmla="*/ 776 h 1436"/>
                <a:gd name="T32" fmla="*/ 1133 w 1133"/>
                <a:gd name="T33" fmla="*/ 791 h 1436"/>
                <a:gd name="T34" fmla="*/ 1133 w 1133"/>
                <a:gd name="T35" fmla="*/ 133 h 1436"/>
                <a:gd name="T36" fmla="*/ 1000 w 1133"/>
                <a:gd name="T37" fmla="*/ 0 h 1436"/>
                <a:gd name="T38" fmla="*/ 312 w 1133"/>
                <a:gd name="T39" fmla="*/ 0 h 1436"/>
                <a:gd name="T40" fmla="*/ 179 w 1133"/>
                <a:gd name="T41" fmla="*/ 133 h 1436"/>
                <a:gd name="T42" fmla="*/ 179 w 1133"/>
                <a:gd name="T43" fmla="*/ 179 h 1436"/>
                <a:gd name="T44" fmla="*/ 133 w 1133"/>
                <a:gd name="T45" fmla="*/ 179 h 1436"/>
                <a:gd name="T46" fmla="*/ 0 w 1133"/>
                <a:gd name="T47" fmla="*/ 312 h 1436"/>
                <a:gd name="T48" fmla="*/ 0 w 1133"/>
                <a:gd name="T49" fmla="*/ 1302 h 1436"/>
                <a:gd name="T50" fmla="*/ 133 w 1133"/>
                <a:gd name="T51" fmla="*/ 1436 h 1436"/>
                <a:gd name="T52" fmla="*/ 654 w 1133"/>
                <a:gd name="T53" fmla="*/ 1436 h 1436"/>
                <a:gd name="T54" fmla="*/ 607 w 1133"/>
                <a:gd name="T55" fmla="*/ 1329 h 1436"/>
                <a:gd name="T56" fmla="*/ 133 w 1133"/>
                <a:gd name="T57" fmla="*/ 1329 h 1436"/>
                <a:gd name="T58" fmla="*/ 133 w 1133"/>
                <a:gd name="T59" fmla="*/ 1329 h 1436"/>
                <a:gd name="T60" fmla="*/ 133 w 1133"/>
                <a:gd name="T61" fmla="*/ 1329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33" h="1436">
                  <a:moveTo>
                    <a:pt x="133" y="1329"/>
                  </a:moveTo>
                  <a:cubicBezTo>
                    <a:pt x="118" y="1329"/>
                    <a:pt x="106" y="1317"/>
                    <a:pt x="106" y="1302"/>
                  </a:cubicBezTo>
                  <a:cubicBezTo>
                    <a:pt x="106" y="312"/>
                    <a:pt x="106" y="312"/>
                    <a:pt x="106" y="312"/>
                  </a:cubicBezTo>
                  <a:cubicBezTo>
                    <a:pt x="106" y="297"/>
                    <a:pt x="118" y="285"/>
                    <a:pt x="133" y="285"/>
                  </a:cubicBezTo>
                  <a:cubicBezTo>
                    <a:pt x="821" y="285"/>
                    <a:pt x="821" y="285"/>
                    <a:pt x="821" y="285"/>
                  </a:cubicBezTo>
                  <a:cubicBezTo>
                    <a:pt x="836" y="285"/>
                    <a:pt x="848" y="297"/>
                    <a:pt x="848" y="312"/>
                  </a:cubicBezTo>
                  <a:cubicBezTo>
                    <a:pt x="848" y="812"/>
                    <a:pt x="848" y="812"/>
                    <a:pt x="848" y="812"/>
                  </a:cubicBezTo>
                  <a:cubicBezTo>
                    <a:pt x="882" y="798"/>
                    <a:pt x="918" y="787"/>
                    <a:pt x="955" y="782"/>
                  </a:cubicBezTo>
                  <a:cubicBezTo>
                    <a:pt x="955" y="312"/>
                    <a:pt x="955" y="312"/>
                    <a:pt x="955" y="312"/>
                  </a:cubicBezTo>
                  <a:cubicBezTo>
                    <a:pt x="955" y="239"/>
                    <a:pt x="895" y="179"/>
                    <a:pt x="821" y="179"/>
                  </a:cubicBezTo>
                  <a:cubicBezTo>
                    <a:pt x="285" y="179"/>
                    <a:pt x="285" y="179"/>
                    <a:pt x="285" y="179"/>
                  </a:cubicBezTo>
                  <a:cubicBezTo>
                    <a:pt x="285" y="133"/>
                    <a:pt x="285" y="133"/>
                    <a:pt x="285" y="133"/>
                  </a:cubicBezTo>
                  <a:cubicBezTo>
                    <a:pt x="285" y="118"/>
                    <a:pt x="297" y="106"/>
                    <a:pt x="312" y="106"/>
                  </a:cubicBezTo>
                  <a:cubicBezTo>
                    <a:pt x="1000" y="106"/>
                    <a:pt x="1000" y="106"/>
                    <a:pt x="1000" y="106"/>
                  </a:cubicBezTo>
                  <a:cubicBezTo>
                    <a:pt x="1015" y="106"/>
                    <a:pt x="1027" y="118"/>
                    <a:pt x="1027" y="133"/>
                  </a:cubicBezTo>
                  <a:cubicBezTo>
                    <a:pt x="1027" y="776"/>
                    <a:pt x="1027" y="776"/>
                    <a:pt x="1027" y="776"/>
                  </a:cubicBezTo>
                  <a:cubicBezTo>
                    <a:pt x="1063" y="777"/>
                    <a:pt x="1099" y="782"/>
                    <a:pt x="1133" y="791"/>
                  </a:cubicBezTo>
                  <a:cubicBezTo>
                    <a:pt x="1133" y="133"/>
                    <a:pt x="1133" y="133"/>
                    <a:pt x="1133" y="133"/>
                  </a:cubicBezTo>
                  <a:cubicBezTo>
                    <a:pt x="1133" y="60"/>
                    <a:pt x="1074" y="0"/>
                    <a:pt x="1000" y="0"/>
                  </a:cubicBezTo>
                  <a:cubicBezTo>
                    <a:pt x="312" y="0"/>
                    <a:pt x="312" y="0"/>
                    <a:pt x="312" y="0"/>
                  </a:cubicBezTo>
                  <a:cubicBezTo>
                    <a:pt x="238" y="0"/>
                    <a:pt x="179" y="60"/>
                    <a:pt x="179" y="133"/>
                  </a:cubicBezTo>
                  <a:cubicBezTo>
                    <a:pt x="179" y="179"/>
                    <a:pt x="179" y="179"/>
                    <a:pt x="179" y="179"/>
                  </a:cubicBezTo>
                  <a:cubicBezTo>
                    <a:pt x="133" y="179"/>
                    <a:pt x="133" y="179"/>
                    <a:pt x="133" y="179"/>
                  </a:cubicBezTo>
                  <a:cubicBezTo>
                    <a:pt x="60" y="179"/>
                    <a:pt x="0" y="239"/>
                    <a:pt x="0" y="312"/>
                  </a:cubicBezTo>
                  <a:cubicBezTo>
                    <a:pt x="0" y="1302"/>
                    <a:pt x="0" y="1302"/>
                    <a:pt x="0" y="1302"/>
                  </a:cubicBezTo>
                  <a:cubicBezTo>
                    <a:pt x="0" y="1376"/>
                    <a:pt x="60" y="1436"/>
                    <a:pt x="133" y="1436"/>
                  </a:cubicBezTo>
                  <a:cubicBezTo>
                    <a:pt x="654" y="1436"/>
                    <a:pt x="654" y="1436"/>
                    <a:pt x="654" y="1436"/>
                  </a:cubicBezTo>
                  <a:cubicBezTo>
                    <a:pt x="634" y="1403"/>
                    <a:pt x="618" y="1367"/>
                    <a:pt x="607" y="1329"/>
                  </a:cubicBezTo>
                  <a:lnTo>
                    <a:pt x="133" y="1329"/>
                  </a:lnTo>
                  <a:close/>
                  <a:moveTo>
                    <a:pt x="133" y="1329"/>
                  </a:moveTo>
                  <a:cubicBezTo>
                    <a:pt x="133" y="1329"/>
                    <a:pt x="133" y="1329"/>
                    <a:pt x="133" y="13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16" tIns="34259" rIns="68516" bIns="34259" numCol="1" anchor="t" anchorCtr="0" compatLnSpc="1">
              <a:prstTxWarp prst="textNoShape">
                <a:avLst/>
              </a:prstTxWarp>
            </a:bodyPr>
            <a:lstStyle/>
            <a:p>
              <a:pPr defTabSz="565328"/>
              <a:endParaRPr lang="en-US" sz="1113" kern="0">
                <a:solidFill>
                  <a:prstClr val="black"/>
                </a:solidFill>
                <a:latin typeface="Candara"/>
              </a:endParaRPr>
            </a:p>
          </p:txBody>
        </p:sp>
        <p:sp>
          <p:nvSpPr>
            <p:cNvPr id="8" name="Freeform 6">
              <a:extLst>
                <a:ext uri="{FF2B5EF4-FFF2-40B4-BE49-F238E27FC236}">
                  <a16:creationId xmlns:a16="http://schemas.microsoft.com/office/drawing/2014/main" id="{B27B2D70-63DA-43A4-89EF-85F5C624117C}"/>
                </a:ext>
              </a:extLst>
            </p:cNvPr>
            <p:cNvSpPr>
              <a:spLocks noEditPoints="1"/>
            </p:cNvSpPr>
            <p:nvPr/>
          </p:nvSpPr>
          <p:spPr bwMode="auto">
            <a:xfrm>
              <a:off x="1921" y="842"/>
              <a:ext cx="55" cy="16"/>
            </a:xfrm>
            <a:custGeom>
              <a:avLst/>
              <a:gdLst>
                <a:gd name="T0" fmla="*/ 53 w 383"/>
                <a:gd name="T1" fmla="*/ 106 h 106"/>
                <a:gd name="T2" fmla="*/ 330 w 383"/>
                <a:gd name="T3" fmla="*/ 106 h 106"/>
                <a:gd name="T4" fmla="*/ 383 w 383"/>
                <a:gd name="T5" fmla="*/ 53 h 106"/>
                <a:gd name="T6" fmla="*/ 330 w 383"/>
                <a:gd name="T7" fmla="*/ 0 h 106"/>
                <a:gd name="T8" fmla="*/ 53 w 383"/>
                <a:gd name="T9" fmla="*/ 0 h 106"/>
                <a:gd name="T10" fmla="*/ 0 w 383"/>
                <a:gd name="T11" fmla="*/ 53 h 106"/>
                <a:gd name="T12" fmla="*/ 53 w 383"/>
                <a:gd name="T13" fmla="*/ 106 h 106"/>
                <a:gd name="T14" fmla="*/ 53 w 383"/>
                <a:gd name="T15" fmla="*/ 106 h 106"/>
                <a:gd name="T16" fmla="*/ 53 w 383"/>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3" h="106">
                  <a:moveTo>
                    <a:pt x="53" y="106"/>
                  </a:moveTo>
                  <a:cubicBezTo>
                    <a:pt x="330" y="106"/>
                    <a:pt x="330" y="106"/>
                    <a:pt x="330" y="106"/>
                  </a:cubicBezTo>
                  <a:cubicBezTo>
                    <a:pt x="360" y="106"/>
                    <a:pt x="383" y="82"/>
                    <a:pt x="383" y="53"/>
                  </a:cubicBezTo>
                  <a:cubicBezTo>
                    <a:pt x="383" y="23"/>
                    <a:pt x="360" y="0"/>
                    <a:pt x="330" y="0"/>
                  </a:cubicBezTo>
                  <a:cubicBezTo>
                    <a:pt x="53" y="0"/>
                    <a:pt x="53" y="0"/>
                    <a:pt x="53" y="0"/>
                  </a:cubicBezTo>
                  <a:cubicBezTo>
                    <a:pt x="24" y="0"/>
                    <a:pt x="0" y="23"/>
                    <a:pt x="0" y="53"/>
                  </a:cubicBezTo>
                  <a:cubicBezTo>
                    <a:pt x="0" y="82"/>
                    <a:pt x="24" y="106"/>
                    <a:pt x="53" y="106"/>
                  </a:cubicBezTo>
                  <a:close/>
                  <a:moveTo>
                    <a:pt x="53" y="106"/>
                  </a:moveTo>
                  <a:cubicBezTo>
                    <a:pt x="53" y="106"/>
                    <a:pt x="53" y="106"/>
                    <a:pt x="53" y="1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16" tIns="34259" rIns="68516" bIns="34259" numCol="1" anchor="t" anchorCtr="0" compatLnSpc="1">
              <a:prstTxWarp prst="textNoShape">
                <a:avLst/>
              </a:prstTxWarp>
            </a:bodyPr>
            <a:lstStyle/>
            <a:p>
              <a:pPr defTabSz="565328"/>
              <a:endParaRPr lang="en-US" sz="1113" kern="0">
                <a:solidFill>
                  <a:prstClr val="black"/>
                </a:solidFill>
                <a:latin typeface="Candara"/>
              </a:endParaRPr>
            </a:p>
          </p:txBody>
        </p:sp>
        <p:sp>
          <p:nvSpPr>
            <p:cNvPr id="9" name="Freeform 7">
              <a:extLst>
                <a:ext uri="{FF2B5EF4-FFF2-40B4-BE49-F238E27FC236}">
                  <a16:creationId xmlns:a16="http://schemas.microsoft.com/office/drawing/2014/main" id="{C3BD0FC0-97A3-4B27-84F6-A20C45CC3CC4}"/>
                </a:ext>
              </a:extLst>
            </p:cNvPr>
            <p:cNvSpPr>
              <a:spLocks noEditPoints="1"/>
            </p:cNvSpPr>
            <p:nvPr/>
          </p:nvSpPr>
          <p:spPr bwMode="auto">
            <a:xfrm>
              <a:off x="1921" y="873"/>
              <a:ext cx="67" cy="15"/>
            </a:xfrm>
            <a:custGeom>
              <a:avLst/>
              <a:gdLst>
                <a:gd name="T0" fmla="*/ 415 w 469"/>
                <a:gd name="T1" fmla="*/ 0 h 107"/>
                <a:gd name="T2" fmla="*/ 53 w 469"/>
                <a:gd name="T3" fmla="*/ 0 h 107"/>
                <a:gd name="T4" fmla="*/ 0 w 469"/>
                <a:gd name="T5" fmla="*/ 54 h 107"/>
                <a:gd name="T6" fmla="*/ 53 w 469"/>
                <a:gd name="T7" fmla="*/ 107 h 107"/>
                <a:gd name="T8" fmla="*/ 415 w 469"/>
                <a:gd name="T9" fmla="*/ 107 h 107"/>
                <a:gd name="T10" fmla="*/ 469 w 469"/>
                <a:gd name="T11" fmla="*/ 54 h 107"/>
                <a:gd name="T12" fmla="*/ 415 w 469"/>
                <a:gd name="T13" fmla="*/ 0 h 107"/>
                <a:gd name="T14" fmla="*/ 415 w 469"/>
                <a:gd name="T15" fmla="*/ 0 h 107"/>
                <a:gd name="T16" fmla="*/ 415 w 469"/>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07">
                  <a:moveTo>
                    <a:pt x="415" y="0"/>
                  </a:moveTo>
                  <a:cubicBezTo>
                    <a:pt x="53" y="0"/>
                    <a:pt x="53" y="0"/>
                    <a:pt x="53" y="0"/>
                  </a:cubicBezTo>
                  <a:cubicBezTo>
                    <a:pt x="24" y="0"/>
                    <a:pt x="0" y="24"/>
                    <a:pt x="0" y="54"/>
                  </a:cubicBezTo>
                  <a:cubicBezTo>
                    <a:pt x="0" y="83"/>
                    <a:pt x="24" y="107"/>
                    <a:pt x="53" y="107"/>
                  </a:cubicBezTo>
                  <a:cubicBezTo>
                    <a:pt x="415" y="107"/>
                    <a:pt x="415" y="107"/>
                    <a:pt x="415" y="107"/>
                  </a:cubicBezTo>
                  <a:cubicBezTo>
                    <a:pt x="445" y="107"/>
                    <a:pt x="469" y="83"/>
                    <a:pt x="469" y="54"/>
                  </a:cubicBezTo>
                  <a:cubicBezTo>
                    <a:pt x="469" y="24"/>
                    <a:pt x="445" y="0"/>
                    <a:pt x="415" y="0"/>
                  </a:cubicBezTo>
                  <a:close/>
                  <a:moveTo>
                    <a:pt x="415" y="0"/>
                  </a:moveTo>
                  <a:cubicBezTo>
                    <a:pt x="415" y="0"/>
                    <a:pt x="415" y="0"/>
                    <a:pt x="4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16" tIns="34259" rIns="68516" bIns="34259" numCol="1" anchor="t" anchorCtr="0" compatLnSpc="1">
              <a:prstTxWarp prst="textNoShape">
                <a:avLst/>
              </a:prstTxWarp>
            </a:bodyPr>
            <a:lstStyle/>
            <a:p>
              <a:pPr defTabSz="565328"/>
              <a:endParaRPr lang="en-US" sz="1113" kern="0">
                <a:solidFill>
                  <a:prstClr val="black"/>
                </a:solidFill>
                <a:latin typeface="Candara"/>
              </a:endParaRPr>
            </a:p>
          </p:txBody>
        </p:sp>
        <p:sp>
          <p:nvSpPr>
            <p:cNvPr id="10" name="Freeform 8">
              <a:extLst>
                <a:ext uri="{FF2B5EF4-FFF2-40B4-BE49-F238E27FC236}">
                  <a16:creationId xmlns:a16="http://schemas.microsoft.com/office/drawing/2014/main" id="{3CB86249-A170-41D6-B575-03D1BCE50DF9}"/>
                </a:ext>
              </a:extLst>
            </p:cNvPr>
            <p:cNvSpPr>
              <a:spLocks noEditPoints="1"/>
            </p:cNvSpPr>
            <p:nvPr/>
          </p:nvSpPr>
          <p:spPr bwMode="auto">
            <a:xfrm>
              <a:off x="1921" y="903"/>
              <a:ext cx="66" cy="15"/>
            </a:xfrm>
            <a:custGeom>
              <a:avLst/>
              <a:gdLst>
                <a:gd name="T0" fmla="*/ 463 w 463"/>
                <a:gd name="T1" fmla="*/ 31 h 107"/>
                <a:gd name="T2" fmla="*/ 415 w 463"/>
                <a:gd name="T3" fmla="*/ 0 h 107"/>
                <a:gd name="T4" fmla="*/ 53 w 463"/>
                <a:gd name="T5" fmla="*/ 0 h 107"/>
                <a:gd name="T6" fmla="*/ 0 w 463"/>
                <a:gd name="T7" fmla="*/ 54 h 107"/>
                <a:gd name="T8" fmla="*/ 53 w 463"/>
                <a:gd name="T9" fmla="*/ 107 h 107"/>
                <a:gd name="T10" fmla="*/ 407 w 463"/>
                <a:gd name="T11" fmla="*/ 107 h 107"/>
                <a:gd name="T12" fmla="*/ 463 w 463"/>
                <a:gd name="T13" fmla="*/ 31 h 107"/>
                <a:gd name="T14" fmla="*/ 463 w 463"/>
                <a:gd name="T15" fmla="*/ 31 h 107"/>
                <a:gd name="T16" fmla="*/ 463 w 463"/>
                <a:gd name="T17" fmla="*/ 3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3" h="107">
                  <a:moveTo>
                    <a:pt x="463" y="31"/>
                  </a:moveTo>
                  <a:cubicBezTo>
                    <a:pt x="455" y="13"/>
                    <a:pt x="437" y="0"/>
                    <a:pt x="415" y="0"/>
                  </a:cubicBezTo>
                  <a:cubicBezTo>
                    <a:pt x="53" y="0"/>
                    <a:pt x="53" y="0"/>
                    <a:pt x="53" y="0"/>
                  </a:cubicBezTo>
                  <a:cubicBezTo>
                    <a:pt x="24" y="0"/>
                    <a:pt x="0" y="24"/>
                    <a:pt x="0" y="54"/>
                  </a:cubicBezTo>
                  <a:cubicBezTo>
                    <a:pt x="0" y="83"/>
                    <a:pt x="24" y="107"/>
                    <a:pt x="53" y="107"/>
                  </a:cubicBezTo>
                  <a:cubicBezTo>
                    <a:pt x="407" y="107"/>
                    <a:pt x="407" y="107"/>
                    <a:pt x="407" y="107"/>
                  </a:cubicBezTo>
                  <a:cubicBezTo>
                    <a:pt x="423" y="80"/>
                    <a:pt x="442" y="54"/>
                    <a:pt x="463" y="31"/>
                  </a:cubicBezTo>
                  <a:close/>
                  <a:moveTo>
                    <a:pt x="463" y="31"/>
                  </a:moveTo>
                  <a:cubicBezTo>
                    <a:pt x="463" y="31"/>
                    <a:pt x="463" y="31"/>
                    <a:pt x="463"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16" tIns="34259" rIns="68516" bIns="34259" numCol="1" anchor="t" anchorCtr="0" compatLnSpc="1">
              <a:prstTxWarp prst="textNoShape">
                <a:avLst/>
              </a:prstTxWarp>
            </a:bodyPr>
            <a:lstStyle/>
            <a:p>
              <a:pPr defTabSz="565328"/>
              <a:endParaRPr lang="en-US" sz="1113" kern="0">
                <a:solidFill>
                  <a:prstClr val="black"/>
                </a:solidFill>
                <a:latin typeface="Candara"/>
              </a:endParaRPr>
            </a:p>
          </p:txBody>
        </p:sp>
        <p:sp>
          <p:nvSpPr>
            <p:cNvPr id="11" name="Freeform 9">
              <a:extLst>
                <a:ext uri="{FF2B5EF4-FFF2-40B4-BE49-F238E27FC236}">
                  <a16:creationId xmlns:a16="http://schemas.microsoft.com/office/drawing/2014/main" id="{CE599FBC-070E-4262-AA87-27BC095E89C6}"/>
                </a:ext>
              </a:extLst>
            </p:cNvPr>
            <p:cNvSpPr>
              <a:spLocks noEditPoints="1"/>
            </p:cNvSpPr>
            <p:nvPr/>
          </p:nvSpPr>
          <p:spPr bwMode="auto">
            <a:xfrm>
              <a:off x="1921" y="934"/>
              <a:ext cx="52" cy="15"/>
            </a:xfrm>
            <a:custGeom>
              <a:avLst/>
              <a:gdLst>
                <a:gd name="T0" fmla="*/ 0 w 362"/>
                <a:gd name="T1" fmla="*/ 53 h 107"/>
                <a:gd name="T2" fmla="*/ 53 w 362"/>
                <a:gd name="T3" fmla="*/ 107 h 107"/>
                <a:gd name="T4" fmla="*/ 347 w 362"/>
                <a:gd name="T5" fmla="*/ 107 h 107"/>
                <a:gd name="T6" fmla="*/ 362 w 362"/>
                <a:gd name="T7" fmla="*/ 0 h 107"/>
                <a:gd name="T8" fmla="*/ 53 w 362"/>
                <a:gd name="T9" fmla="*/ 0 h 107"/>
                <a:gd name="T10" fmla="*/ 0 w 362"/>
                <a:gd name="T11" fmla="*/ 53 h 107"/>
                <a:gd name="T12" fmla="*/ 0 w 362"/>
                <a:gd name="T13" fmla="*/ 53 h 107"/>
                <a:gd name="T14" fmla="*/ 0 w 362"/>
                <a:gd name="T15" fmla="*/ 53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107">
                  <a:moveTo>
                    <a:pt x="0" y="53"/>
                  </a:moveTo>
                  <a:cubicBezTo>
                    <a:pt x="0" y="83"/>
                    <a:pt x="24" y="107"/>
                    <a:pt x="53" y="107"/>
                  </a:cubicBezTo>
                  <a:cubicBezTo>
                    <a:pt x="347" y="107"/>
                    <a:pt x="347" y="107"/>
                    <a:pt x="347" y="107"/>
                  </a:cubicBezTo>
                  <a:cubicBezTo>
                    <a:pt x="347" y="70"/>
                    <a:pt x="352" y="34"/>
                    <a:pt x="362" y="0"/>
                  </a:cubicBezTo>
                  <a:cubicBezTo>
                    <a:pt x="53" y="0"/>
                    <a:pt x="53" y="0"/>
                    <a:pt x="53" y="0"/>
                  </a:cubicBezTo>
                  <a:cubicBezTo>
                    <a:pt x="24" y="0"/>
                    <a:pt x="0" y="24"/>
                    <a:pt x="0" y="53"/>
                  </a:cubicBezTo>
                  <a:close/>
                  <a:moveTo>
                    <a:pt x="0" y="53"/>
                  </a:moveTo>
                  <a:cubicBezTo>
                    <a:pt x="0" y="53"/>
                    <a:pt x="0" y="53"/>
                    <a:pt x="0" y="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16" tIns="34259" rIns="68516" bIns="34259" numCol="1" anchor="t" anchorCtr="0" compatLnSpc="1">
              <a:prstTxWarp prst="textNoShape">
                <a:avLst/>
              </a:prstTxWarp>
            </a:bodyPr>
            <a:lstStyle/>
            <a:p>
              <a:pPr defTabSz="565328"/>
              <a:endParaRPr lang="en-US" sz="1113" kern="0">
                <a:solidFill>
                  <a:prstClr val="black"/>
                </a:solidFill>
                <a:latin typeface="Candara"/>
              </a:endParaRPr>
            </a:p>
          </p:txBody>
        </p:sp>
        <p:sp>
          <p:nvSpPr>
            <p:cNvPr id="12" name="Freeform 10">
              <a:extLst>
                <a:ext uri="{FF2B5EF4-FFF2-40B4-BE49-F238E27FC236}">
                  <a16:creationId xmlns:a16="http://schemas.microsoft.com/office/drawing/2014/main" id="{1DD8E4DD-D3EA-4A1E-891B-7217187282C9}"/>
                </a:ext>
              </a:extLst>
            </p:cNvPr>
            <p:cNvSpPr>
              <a:spLocks noEditPoints="1"/>
            </p:cNvSpPr>
            <p:nvPr/>
          </p:nvSpPr>
          <p:spPr bwMode="auto">
            <a:xfrm>
              <a:off x="1978" y="896"/>
              <a:ext cx="108" cy="108"/>
            </a:xfrm>
            <a:custGeom>
              <a:avLst/>
              <a:gdLst>
                <a:gd name="T0" fmla="*/ 666 w 759"/>
                <a:gd name="T1" fmla="*/ 306 h 759"/>
                <a:gd name="T2" fmla="*/ 676 w 759"/>
                <a:gd name="T3" fmla="*/ 379 h 759"/>
                <a:gd name="T4" fmla="*/ 380 w 759"/>
                <a:gd name="T5" fmla="*/ 676 h 759"/>
                <a:gd name="T6" fmla="*/ 83 w 759"/>
                <a:gd name="T7" fmla="*/ 379 h 759"/>
                <a:gd name="T8" fmla="*/ 380 w 759"/>
                <a:gd name="T9" fmla="*/ 83 h 759"/>
                <a:gd name="T10" fmla="*/ 497 w 759"/>
                <a:gd name="T11" fmla="*/ 107 h 759"/>
                <a:gd name="T12" fmla="*/ 541 w 759"/>
                <a:gd name="T13" fmla="*/ 37 h 759"/>
                <a:gd name="T14" fmla="*/ 380 w 759"/>
                <a:gd name="T15" fmla="*/ 0 h 759"/>
                <a:gd name="T16" fmla="*/ 0 w 759"/>
                <a:gd name="T17" fmla="*/ 379 h 759"/>
                <a:gd name="T18" fmla="*/ 380 w 759"/>
                <a:gd name="T19" fmla="*/ 759 h 759"/>
                <a:gd name="T20" fmla="*/ 759 w 759"/>
                <a:gd name="T21" fmla="*/ 379 h 759"/>
                <a:gd name="T22" fmla="*/ 722 w 759"/>
                <a:gd name="T23" fmla="*/ 217 h 759"/>
                <a:gd name="T24" fmla="*/ 666 w 759"/>
                <a:gd name="T25" fmla="*/ 306 h 759"/>
                <a:gd name="T26" fmla="*/ 666 w 759"/>
                <a:gd name="T27" fmla="*/ 306 h 759"/>
                <a:gd name="T28" fmla="*/ 666 w 759"/>
                <a:gd name="T29" fmla="*/ 306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9" h="759">
                  <a:moveTo>
                    <a:pt x="666" y="306"/>
                  </a:moveTo>
                  <a:cubicBezTo>
                    <a:pt x="672" y="330"/>
                    <a:pt x="676" y="354"/>
                    <a:pt x="676" y="379"/>
                  </a:cubicBezTo>
                  <a:cubicBezTo>
                    <a:pt x="676" y="543"/>
                    <a:pt x="543" y="676"/>
                    <a:pt x="380" y="676"/>
                  </a:cubicBezTo>
                  <a:cubicBezTo>
                    <a:pt x="216" y="676"/>
                    <a:pt x="83" y="543"/>
                    <a:pt x="83" y="379"/>
                  </a:cubicBezTo>
                  <a:cubicBezTo>
                    <a:pt x="83" y="216"/>
                    <a:pt x="216" y="83"/>
                    <a:pt x="380" y="83"/>
                  </a:cubicBezTo>
                  <a:cubicBezTo>
                    <a:pt x="421" y="83"/>
                    <a:pt x="461" y="92"/>
                    <a:pt x="497" y="107"/>
                  </a:cubicBezTo>
                  <a:cubicBezTo>
                    <a:pt x="541" y="37"/>
                    <a:pt x="541" y="37"/>
                    <a:pt x="541" y="37"/>
                  </a:cubicBezTo>
                  <a:cubicBezTo>
                    <a:pt x="492" y="14"/>
                    <a:pt x="437" y="0"/>
                    <a:pt x="380" y="0"/>
                  </a:cubicBezTo>
                  <a:cubicBezTo>
                    <a:pt x="170" y="0"/>
                    <a:pt x="0" y="170"/>
                    <a:pt x="0" y="379"/>
                  </a:cubicBezTo>
                  <a:cubicBezTo>
                    <a:pt x="0" y="588"/>
                    <a:pt x="170" y="759"/>
                    <a:pt x="380" y="759"/>
                  </a:cubicBezTo>
                  <a:cubicBezTo>
                    <a:pt x="589" y="759"/>
                    <a:pt x="759" y="588"/>
                    <a:pt x="759" y="379"/>
                  </a:cubicBezTo>
                  <a:cubicBezTo>
                    <a:pt x="759" y="321"/>
                    <a:pt x="745" y="266"/>
                    <a:pt x="722" y="217"/>
                  </a:cubicBezTo>
                  <a:lnTo>
                    <a:pt x="666" y="306"/>
                  </a:lnTo>
                  <a:close/>
                  <a:moveTo>
                    <a:pt x="666" y="306"/>
                  </a:moveTo>
                  <a:cubicBezTo>
                    <a:pt x="666" y="306"/>
                    <a:pt x="666" y="306"/>
                    <a:pt x="666" y="3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16" tIns="34259" rIns="68516" bIns="34259" numCol="1" anchor="t" anchorCtr="0" compatLnSpc="1">
              <a:prstTxWarp prst="textNoShape">
                <a:avLst/>
              </a:prstTxWarp>
            </a:bodyPr>
            <a:lstStyle/>
            <a:p>
              <a:pPr defTabSz="565328"/>
              <a:endParaRPr lang="en-US" sz="1113" kern="0">
                <a:solidFill>
                  <a:prstClr val="black"/>
                </a:solidFill>
                <a:latin typeface="Candara"/>
              </a:endParaRPr>
            </a:p>
          </p:txBody>
        </p:sp>
        <p:sp>
          <p:nvSpPr>
            <p:cNvPr id="13" name="Freeform 11">
              <a:extLst>
                <a:ext uri="{FF2B5EF4-FFF2-40B4-BE49-F238E27FC236}">
                  <a16:creationId xmlns:a16="http://schemas.microsoft.com/office/drawing/2014/main" id="{3A313771-BFC4-42D8-883C-661163975BFD}"/>
                </a:ext>
              </a:extLst>
            </p:cNvPr>
            <p:cNvSpPr>
              <a:spLocks noEditPoints="1"/>
            </p:cNvSpPr>
            <p:nvPr/>
          </p:nvSpPr>
          <p:spPr bwMode="auto">
            <a:xfrm>
              <a:off x="1998" y="888"/>
              <a:ext cx="91" cy="96"/>
            </a:xfrm>
            <a:custGeom>
              <a:avLst/>
              <a:gdLst>
                <a:gd name="T0" fmla="*/ 598 w 640"/>
                <a:gd name="T1" fmla="*/ 10 h 669"/>
                <a:gd name="T2" fmla="*/ 561 w 640"/>
                <a:gd name="T3" fmla="*/ 0 h 669"/>
                <a:gd name="T4" fmla="*/ 503 w 640"/>
                <a:gd name="T5" fmla="*/ 32 h 669"/>
                <a:gd name="T6" fmla="*/ 228 w 640"/>
                <a:gd name="T7" fmla="*/ 474 h 669"/>
                <a:gd name="T8" fmla="*/ 136 w 640"/>
                <a:gd name="T9" fmla="*/ 343 h 669"/>
                <a:gd name="T10" fmla="*/ 79 w 640"/>
                <a:gd name="T11" fmla="*/ 313 h 669"/>
                <a:gd name="T12" fmla="*/ 39 w 640"/>
                <a:gd name="T13" fmla="*/ 326 h 669"/>
                <a:gd name="T14" fmla="*/ 22 w 640"/>
                <a:gd name="T15" fmla="*/ 422 h 669"/>
                <a:gd name="T16" fmla="*/ 174 w 640"/>
                <a:gd name="T17" fmla="*/ 639 h 669"/>
                <a:gd name="T18" fmla="*/ 231 w 640"/>
                <a:gd name="T19" fmla="*/ 669 h 669"/>
                <a:gd name="T20" fmla="*/ 233 w 640"/>
                <a:gd name="T21" fmla="*/ 669 h 669"/>
                <a:gd name="T22" fmla="*/ 290 w 640"/>
                <a:gd name="T23" fmla="*/ 636 h 669"/>
                <a:gd name="T24" fmla="*/ 620 w 640"/>
                <a:gd name="T25" fmla="*/ 106 h 669"/>
                <a:gd name="T26" fmla="*/ 598 w 640"/>
                <a:gd name="T27" fmla="*/ 10 h 669"/>
                <a:gd name="T28" fmla="*/ 598 w 640"/>
                <a:gd name="T29" fmla="*/ 10 h 669"/>
                <a:gd name="T30" fmla="*/ 598 w 640"/>
                <a:gd name="T31" fmla="*/ 1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0" h="669">
                  <a:moveTo>
                    <a:pt x="598" y="10"/>
                  </a:moveTo>
                  <a:cubicBezTo>
                    <a:pt x="587" y="3"/>
                    <a:pt x="574" y="0"/>
                    <a:pt x="561" y="0"/>
                  </a:cubicBezTo>
                  <a:cubicBezTo>
                    <a:pt x="538" y="0"/>
                    <a:pt x="516" y="11"/>
                    <a:pt x="503" y="32"/>
                  </a:cubicBezTo>
                  <a:cubicBezTo>
                    <a:pt x="228" y="474"/>
                    <a:pt x="228" y="474"/>
                    <a:pt x="228" y="474"/>
                  </a:cubicBezTo>
                  <a:cubicBezTo>
                    <a:pt x="136" y="343"/>
                    <a:pt x="136" y="343"/>
                    <a:pt x="136" y="343"/>
                  </a:cubicBezTo>
                  <a:cubicBezTo>
                    <a:pt x="122" y="324"/>
                    <a:pt x="101" y="313"/>
                    <a:pt x="79" y="313"/>
                  </a:cubicBezTo>
                  <a:cubicBezTo>
                    <a:pt x="65" y="313"/>
                    <a:pt x="51" y="318"/>
                    <a:pt x="39" y="326"/>
                  </a:cubicBezTo>
                  <a:cubicBezTo>
                    <a:pt x="8" y="348"/>
                    <a:pt x="0" y="391"/>
                    <a:pt x="22" y="422"/>
                  </a:cubicBezTo>
                  <a:cubicBezTo>
                    <a:pt x="174" y="639"/>
                    <a:pt x="174" y="639"/>
                    <a:pt x="174" y="639"/>
                  </a:cubicBezTo>
                  <a:cubicBezTo>
                    <a:pt x="187" y="658"/>
                    <a:pt x="209" y="669"/>
                    <a:pt x="231" y="669"/>
                  </a:cubicBezTo>
                  <a:cubicBezTo>
                    <a:pt x="233" y="669"/>
                    <a:pt x="233" y="669"/>
                    <a:pt x="233" y="669"/>
                  </a:cubicBezTo>
                  <a:cubicBezTo>
                    <a:pt x="256" y="668"/>
                    <a:pt x="278" y="656"/>
                    <a:pt x="290" y="636"/>
                  </a:cubicBezTo>
                  <a:cubicBezTo>
                    <a:pt x="620" y="106"/>
                    <a:pt x="620" y="106"/>
                    <a:pt x="620" y="106"/>
                  </a:cubicBezTo>
                  <a:cubicBezTo>
                    <a:pt x="640" y="73"/>
                    <a:pt x="630" y="30"/>
                    <a:pt x="598" y="10"/>
                  </a:cubicBezTo>
                  <a:close/>
                  <a:moveTo>
                    <a:pt x="598" y="10"/>
                  </a:moveTo>
                  <a:cubicBezTo>
                    <a:pt x="598" y="10"/>
                    <a:pt x="598" y="10"/>
                    <a:pt x="59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16" tIns="34259" rIns="68516" bIns="34259" numCol="1" anchor="t" anchorCtr="0" compatLnSpc="1">
              <a:prstTxWarp prst="textNoShape">
                <a:avLst/>
              </a:prstTxWarp>
            </a:bodyPr>
            <a:lstStyle/>
            <a:p>
              <a:pPr defTabSz="565328"/>
              <a:endParaRPr lang="en-US" sz="1113" kern="0">
                <a:solidFill>
                  <a:prstClr val="black"/>
                </a:solidFill>
                <a:latin typeface="Candara"/>
              </a:endParaRPr>
            </a:p>
          </p:txBody>
        </p:sp>
      </p:grpSp>
      <p:sp>
        <p:nvSpPr>
          <p:cNvPr id="14" name="TextBox 13"/>
          <p:cNvSpPr txBox="1"/>
          <p:nvPr/>
        </p:nvSpPr>
        <p:spPr>
          <a:xfrm>
            <a:off x="1120877" y="1162455"/>
            <a:ext cx="6236459" cy="2862322"/>
          </a:xfrm>
          <a:prstGeom prst="rect">
            <a:avLst/>
          </a:prstGeom>
          <a:noFill/>
        </p:spPr>
        <p:txBody>
          <a:bodyPr wrap="square" rtlCol="0">
            <a:spAutoFit/>
          </a:bodyPr>
          <a:lstStyle/>
          <a:p>
            <a:pPr algn="just">
              <a:lnSpc>
                <a:spcPct val="150000"/>
              </a:lnSpc>
            </a:pPr>
            <a:r>
              <a:rPr lang="en-GB" sz="1000"/>
              <a:t>Connections Group is looking for RPA solution to automate Customer on-boarding process as illustrated below-</a:t>
            </a:r>
          </a:p>
          <a:p>
            <a:pPr fontAlgn="base"/>
            <a:r>
              <a:rPr lang="en-US" sz="1000"/>
              <a:t> 	On winning a new customer, our Implementations team are required to manually build Customer specific profiles within our system infrastructure.  They are required to create 1 profile in the Online Booking Tool (Serko) and another Profile in the Mid Office (</a:t>
            </a:r>
            <a:r>
              <a:rPr lang="en-US" sz="1000" err="1"/>
              <a:t>Tramada</a:t>
            </a:r>
            <a:r>
              <a:rPr lang="en-US" sz="1000"/>
              <a:t>). Each implementation includes repetitive tasks that are inefficient, time consuming and reduces workload. </a:t>
            </a:r>
          </a:p>
          <a:p>
            <a:pPr fontAlgn="base"/>
            <a:endParaRPr lang="en-US" sz="1000"/>
          </a:p>
          <a:p>
            <a:pPr fontAlgn="base"/>
            <a:r>
              <a:rPr lang="en-US" sz="1000" b="1"/>
              <a:t>Proposed Solution:</a:t>
            </a:r>
          </a:p>
          <a:p>
            <a:pPr fontAlgn="base"/>
            <a:r>
              <a:rPr lang="en-US" sz="1000"/>
              <a:t>Implementations manager supplies minimal information via a UI, Automation is then triggered to build the customer profile in the OBT and Mid Office based on the information provided. Once built, the IM can then go into each build and tweak to meet the customer needs if required. </a:t>
            </a:r>
          </a:p>
          <a:p>
            <a:pPr fontAlgn="base"/>
            <a:endParaRPr lang="en-US" sz="1000"/>
          </a:p>
          <a:p>
            <a:pPr fontAlgn="base"/>
            <a:r>
              <a:rPr lang="en-US" sz="1000" b="1"/>
              <a:t>Benefits</a:t>
            </a:r>
            <a:r>
              <a:rPr lang="en-US" sz="1000"/>
              <a:t>:</a:t>
            </a:r>
          </a:p>
          <a:p>
            <a:pPr marL="171450" indent="-171450" fontAlgn="base">
              <a:buFont typeface="Arial" panose="020B0604020202020204" pitchFamily="34" charset="0"/>
              <a:buChar char="•"/>
            </a:pPr>
            <a:r>
              <a:rPr lang="en-US" sz="1000"/>
              <a:t>Reduced customer onboarding timeframe </a:t>
            </a:r>
          </a:p>
          <a:p>
            <a:pPr marL="171450" indent="-171450" fontAlgn="base">
              <a:buFont typeface="Arial" panose="020B0604020202020204" pitchFamily="34" charset="0"/>
              <a:buChar char="•"/>
            </a:pPr>
            <a:r>
              <a:rPr lang="en-US" sz="1000"/>
              <a:t>Improved Implementation consultant efficiency </a:t>
            </a:r>
          </a:p>
          <a:p>
            <a:pPr marL="171450" indent="-171450" fontAlgn="base">
              <a:buFont typeface="Arial" panose="020B0604020202020204" pitchFamily="34" charset="0"/>
              <a:buChar char="•"/>
            </a:pPr>
            <a:r>
              <a:rPr lang="en-US" sz="1000"/>
              <a:t>Increased Implementation capacity per consultant </a:t>
            </a:r>
          </a:p>
          <a:p>
            <a:pPr marL="171450" indent="-171450" fontAlgn="base">
              <a:buFont typeface="Arial" panose="020B0604020202020204" pitchFamily="34" charset="0"/>
              <a:buChar char="•"/>
            </a:pPr>
            <a:r>
              <a:rPr lang="en-US" sz="1000"/>
              <a:t>No requirement for increased team headcount </a:t>
            </a:r>
          </a:p>
          <a:p>
            <a:pPr algn="just">
              <a:lnSpc>
                <a:spcPct val="150000"/>
              </a:lnSpc>
            </a:pPr>
            <a:endParaRPr lang="en-GB" sz="1000">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2072F031-2E37-BA5B-FBA6-40BBC76241E4}"/>
              </a:ext>
            </a:extLst>
          </p:cNvPr>
          <p:cNvSpPr/>
          <p:nvPr/>
        </p:nvSpPr>
        <p:spPr>
          <a:xfrm>
            <a:off x="6707825" y="64083"/>
            <a:ext cx="1995661" cy="436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As is from client</a:t>
            </a:r>
            <a:endParaRPr lang="en-IN"/>
          </a:p>
        </p:txBody>
      </p:sp>
    </p:spTree>
    <p:extLst>
      <p:ext uri="{BB962C8B-B14F-4D97-AF65-F5344CB8AC3E}">
        <p14:creationId xmlns:p14="http://schemas.microsoft.com/office/powerpoint/2010/main" val="278184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Current Workflow |  Operational details</a:t>
            </a:r>
            <a:endParaRPr lang="en-IN"/>
          </a:p>
        </p:txBody>
      </p:sp>
      <p:graphicFrame>
        <p:nvGraphicFramePr>
          <p:cNvPr id="3" name="Table 4">
            <a:extLst>
              <a:ext uri="{FF2B5EF4-FFF2-40B4-BE49-F238E27FC236}">
                <a16:creationId xmlns:a16="http://schemas.microsoft.com/office/drawing/2014/main" id="{65C433F3-8811-7306-FFB7-04F3D61BE950}"/>
              </a:ext>
            </a:extLst>
          </p:cNvPr>
          <p:cNvGraphicFramePr>
            <a:graphicFrameLocks noGrp="1"/>
          </p:cNvGraphicFramePr>
          <p:nvPr>
            <p:extLst>
              <p:ext uri="{D42A27DB-BD31-4B8C-83A1-F6EECF244321}">
                <p14:modId xmlns:p14="http://schemas.microsoft.com/office/powerpoint/2010/main" val="2009199089"/>
              </p:ext>
            </p:extLst>
          </p:nvPr>
        </p:nvGraphicFramePr>
        <p:xfrm>
          <a:off x="719721" y="413521"/>
          <a:ext cx="7804847" cy="4255396"/>
        </p:xfrm>
        <a:graphic>
          <a:graphicData uri="http://schemas.openxmlformats.org/drawingml/2006/table">
            <a:tbl>
              <a:tblPr firstRow="1" bandRow="1">
                <a:tableStyleId>{5940675A-B579-460E-94D1-54222C63F5DA}</a:tableStyleId>
              </a:tblPr>
              <a:tblGrid>
                <a:gridCol w="2874672">
                  <a:extLst>
                    <a:ext uri="{9D8B030D-6E8A-4147-A177-3AD203B41FA5}">
                      <a16:colId xmlns:a16="http://schemas.microsoft.com/office/drawing/2014/main" val="324404129"/>
                    </a:ext>
                  </a:extLst>
                </a:gridCol>
                <a:gridCol w="4930175">
                  <a:extLst>
                    <a:ext uri="{9D8B030D-6E8A-4147-A177-3AD203B41FA5}">
                      <a16:colId xmlns:a16="http://schemas.microsoft.com/office/drawing/2014/main" val="1788106208"/>
                    </a:ext>
                  </a:extLst>
                </a:gridCol>
              </a:tblGrid>
              <a:tr h="439708">
                <a:tc>
                  <a:txBody>
                    <a:bodyPr/>
                    <a:lstStyle/>
                    <a:p>
                      <a:r>
                        <a:rPr lang="en-US" sz="1000"/>
                        <a:t>Workflows/Process short description (Operation/activity/ outcome)</a:t>
                      </a:r>
                    </a:p>
                  </a:txBody>
                  <a:tcPr/>
                </a:tc>
                <a:tc>
                  <a:txBody>
                    <a:bodyPr/>
                    <a:lstStyle/>
                    <a:p>
                      <a:r>
                        <a:rPr lang="en-US" sz="1000"/>
                        <a:t>Customer</a:t>
                      </a:r>
                      <a:r>
                        <a:rPr lang="en-US" sz="1000" baseline="0"/>
                        <a:t> onboarding process where customer specific profiles to be created manually in </a:t>
                      </a:r>
                      <a:r>
                        <a:rPr lang="en-US" sz="1000" err="1"/>
                        <a:t>Tramada</a:t>
                      </a:r>
                      <a:r>
                        <a:rPr lang="en-US" sz="1000" baseline="0"/>
                        <a:t> and Serko </a:t>
                      </a:r>
                      <a:r>
                        <a:rPr lang="en-US" sz="1000"/>
                        <a:t>applications.</a:t>
                      </a:r>
                    </a:p>
                  </a:txBody>
                  <a:tcPr/>
                </a:tc>
                <a:extLst>
                  <a:ext uri="{0D108BD9-81ED-4DB2-BD59-A6C34878D82A}">
                    <a16:rowId xmlns:a16="http://schemas.microsoft.com/office/drawing/2014/main" val="3292427909"/>
                  </a:ext>
                </a:extLst>
              </a:tr>
              <a:tr h="356652">
                <a:tc>
                  <a:txBody>
                    <a:bodyPr/>
                    <a:lstStyle/>
                    <a:p>
                      <a:pPr algn="ctr"/>
                      <a:r>
                        <a:rPr lang="en-US" sz="1000"/>
                        <a:t>Role required for performing the process</a:t>
                      </a:r>
                    </a:p>
                  </a:txBody>
                  <a:tcPr/>
                </a:tc>
                <a:tc>
                  <a:txBody>
                    <a:bodyPr/>
                    <a:lstStyle/>
                    <a:p>
                      <a:r>
                        <a:rPr lang="en-US" sz="1000" baseline="0"/>
                        <a:t>Appropriate access for </a:t>
                      </a:r>
                      <a:r>
                        <a:rPr lang="en-US" sz="1000" baseline="0" err="1"/>
                        <a:t>Tramada</a:t>
                      </a:r>
                      <a:r>
                        <a:rPr lang="en-US" sz="1000" baseline="0"/>
                        <a:t> and Serko</a:t>
                      </a:r>
                      <a:endParaRPr lang="en-US" sz="1000"/>
                    </a:p>
                  </a:txBody>
                  <a:tcPr/>
                </a:tc>
                <a:extLst>
                  <a:ext uri="{0D108BD9-81ED-4DB2-BD59-A6C34878D82A}">
                    <a16:rowId xmlns:a16="http://schemas.microsoft.com/office/drawing/2014/main" val="1761161605"/>
                  </a:ext>
                </a:extLst>
              </a:tr>
              <a:tr h="356652">
                <a:tc>
                  <a:txBody>
                    <a:bodyPr/>
                    <a:lstStyle/>
                    <a:p>
                      <a:r>
                        <a:rPr lang="en-US" sz="1000"/>
                        <a:t>Process schedule</a:t>
                      </a:r>
                    </a:p>
                  </a:txBody>
                  <a:tcPr/>
                </a:tc>
                <a:tc>
                  <a:txBody>
                    <a:bodyPr/>
                    <a:lstStyle/>
                    <a:p>
                      <a:r>
                        <a:rPr lang="en-US" sz="1000"/>
                        <a:t>2</a:t>
                      </a:r>
                      <a:r>
                        <a:rPr lang="en-US" sz="1000" baseline="0"/>
                        <a:t> builds/ week</a:t>
                      </a:r>
                      <a:endParaRPr lang="en-US" sz="1000"/>
                    </a:p>
                  </a:txBody>
                  <a:tcPr/>
                </a:tc>
                <a:extLst>
                  <a:ext uri="{0D108BD9-81ED-4DB2-BD59-A6C34878D82A}">
                    <a16:rowId xmlns:a16="http://schemas.microsoft.com/office/drawing/2014/main" val="735310510"/>
                  </a:ext>
                </a:extLst>
              </a:tr>
              <a:tr h="356652">
                <a:tc>
                  <a:txBody>
                    <a:bodyPr/>
                    <a:lstStyle/>
                    <a:p>
                      <a:r>
                        <a:rPr lang="en-US" sz="1000"/>
                        <a:t># of item process/day</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kern="1200" baseline="0">
                          <a:solidFill>
                            <a:schemeClr val="tx1"/>
                          </a:solidFill>
                          <a:latin typeface="+mn-lt"/>
                          <a:ea typeface="+mn-ea"/>
                          <a:cs typeface="+mn-cs"/>
                        </a:rPr>
                        <a:t>1 build</a:t>
                      </a:r>
                    </a:p>
                  </a:txBody>
                  <a:tcPr/>
                </a:tc>
                <a:extLst>
                  <a:ext uri="{0D108BD9-81ED-4DB2-BD59-A6C34878D82A}">
                    <a16:rowId xmlns:a16="http://schemas.microsoft.com/office/drawing/2014/main" val="2338253292"/>
                  </a:ext>
                </a:extLst>
              </a:tr>
              <a:tr h="356652">
                <a:tc>
                  <a:txBody>
                    <a:bodyPr/>
                    <a:lstStyle/>
                    <a:p>
                      <a:r>
                        <a:rPr lang="en-US" sz="1000"/>
                        <a:t>Average handling time per item</a:t>
                      </a:r>
                    </a:p>
                  </a:txBody>
                  <a:tcPr/>
                </a:tc>
                <a:tc>
                  <a:txBody>
                    <a:bodyPr/>
                    <a:lstStyle/>
                    <a:p>
                      <a:r>
                        <a:rPr lang="en-US" sz="1000"/>
                        <a:t>~8</a:t>
                      </a:r>
                      <a:r>
                        <a:rPr lang="en-US" sz="1000" baseline="0"/>
                        <a:t> hours</a:t>
                      </a:r>
                      <a:endParaRPr lang="en-US" sz="1000"/>
                    </a:p>
                  </a:txBody>
                  <a:tcPr/>
                </a:tc>
                <a:extLst>
                  <a:ext uri="{0D108BD9-81ED-4DB2-BD59-A6C34878D82A}">
                    <a16:rowId xmlns:a16="http://schemas.microsoft.com/office/drawing/2014/main" val="2727970709"/>
                  </a:ext>
                </a:extLst>
              </a:tr>
              <a:tr h="356652">
                <a:tc>
                  <a:txBody>
                    <a:bodyPr/>
                    <a:lstStyle/>
                    <a:p>
                      <a:r>
                        <a:rPr lang="en-US" sz="1000"/>
                        <a:t>Peak period(s)</a:t>
                      </a:r>
                    </a:p>
                  </a:txBody>
                  <a:tcPr/>
                </a:tc>
                <a:tc>
                  <a:txBody>
                    <a:bodyPr/>
                    <a:lstStyle/>
                    <a:p>
                      <a:r>
                        <a:rPr lang="en-US" sz="1000"/>
                        <a:t>N/A</a:t>
                      </a:r>
                    </a:p>
                  </a:txBody>
                  <a:tcPr/>
                </a:tc>
                <a:extLst>
                  <a:ext uri="{0D108BD9-81ED-4DB2-BD59-A6C34878D82A}">
                    <a16:rowId xmlns:a16="http://schemas.microsoft.com/office/drawing/2014/main" val="2152948240"/>
                  </a:ext>
                </a:extLst>
              </a:tr>
              <a:tr h="356652">
                <a:tc>
                  <a:txBody>
                    <a:bodyPr/>
                    <a:lstStyle/>
                    <a:p>
                      <a:r>
                        <a:rPr lang="en-US" sz="1000"/>
                        <a:t># of FTEs supporting this activity</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a:highlight>
                            <a:srgbClr val="FFFF00"/>
                          </a:highlight>
                        </a:rPr>
                        <a:t>2 resources?</a:t>
                      </a:r>
                    </a:p>
                  </a:txBody>
                  <a:tcPr/>
                </a:tc>
                <a:extLst>
                  <a:ext uri="{0D108BD9-81ED-4DB2-BD59-A6C34878D82A}">
                    <a16:rowId xmlns:a16="http://schemas.microsoft.com/office/drawing/2014/main" val="983841370"/>
                  </a:ext>
                </a:extLst>
              </a:tr>
              <a:tr h="439708">
                <a:tc>
                  <a:txBody>
                    <a:bodyPr/>
                    <a:lstStyle/>
                    <a:p>
                      <a:r>
                        <a:rPr lang="en-US" sz="1000"/>
                        <a:t>Level of exception &amp; occurrence rate</a:t>
                      </a:r>
                    </a:p>
                  </a:txBody>
                  <a:tcPr/>
                </a:tc>
                <a:tc>
                  <a:txBody>
                    <a:bodyPr/>
                    <a:lstStyle/>
                    <a:p>
                      <a:pPr marL="171450" indent="-171450">
                        <a:buFont typeface="Arial" panose="020B0604020202020204" pitchFamily="34" charset="0"/>
                        <a:buChar char="•"/>
                      </a:pPr>
                      <a:r>
                        <a:rPr lang="en-US" sz="1000">
                          <a:highlight>
                            <a:srgbClr val="FFFF00"/>
                          </a:highlight>
                        </a:rPr>
                        <a:t>Will need more inputs for the various rules to be followed</a:t>
                      </a:r>
                    </a:p>
                  </a:txBody>
                  <a:tcPr/>
                </a:tc>
                <a:extLst>
                  <a:ext uri="{0D108BD9-81ED-4DB2-BD59-A6C34878D82A}">
                    <a16:rowId xmlns:a16="http://schemas.microsoft.com/office/drawing/2014/main" val="2048058582"/>
                  </a:ext>
                </a:extLst>
              </a:tr>
              <a:tr h="439708">
                <a:tc>
                  <a:txBody>
                    <a:bodyPr/>
                    <a:lstStyle/>
                    <a:p>
                      <a:r>
                        <a:rPr lang="en-US" sz="1000"/>
                        <a:t>Input Data</a:t>
                      </a:r>
                    </a:p>
                  </a:txBody>
                  <a:tcPr/>
                </a:tc>
                <a:tc>
                  <a:txBody>
                    <a:bodyPr/>
                    <a:lstStyle/>
                    <a:p>
                      <a:r>
                        <a:rPr lang="en-US" sz="1000" kern="1200">
                          <a:solidFill>
                            <a:schemeClr val="tx1"/>
                          </a:solidFill>
                          <a:latin typeface="+mn-lt"/>
                          <a:ea typeface="+mn-ea"/>
                          <a:cs typeface="+mn-cs"/>
                        </a:rPr>
                        <a:t>Excel sheet will be made available from client with</a:t>
                      </a:r>
                      <a:r>
                        <a:rPr lang="en-US" sz="1000" kern="1200" baseline="0">
                          <a:solidFill>
                            <a:schemeClr val="tx1"/>
                          </a:solidFill>
                          <a:latin typeface="+mn-lt"/>
                          <a:ea typeface="+mn-ea"/>
                          <a:cs typeface="+mn-cs"/>
                        </a:rPr>
                        <a:t> all inputs</a:t>
                      </a:r>
                      <a:endParaRPr lang="en-US" sz="1000"/>
                    </a:p>
                  </a:txBody>
                  <a:tcPr/>
                </a:tc>
                <a:extLst>
                  <a:ext uri="{0D108BD9-81ED-4DB2-BD59-A6C34878D82A}">
                    <a16:rowId xmlns:a16="http://schemas.microsoft.com/office/drawing/2014/main" val="640049663"/>
                  </a:ext>
                </a:extLst>
              </a:tr>
              <a:tr h="439708">
                <a:tc>
                  <a:txBody>
                    <a:bodyPr/>
                    <a:lstStyle/>
                    <a:p>
                      <a:r>
                        <a:rPr lang="en-US" sz="1000"/>
                        <a:t>Outcome/ Output Data</a:t>
                      </a:r>
                    </a:p>
                  </a:txBody>
                  <a:tcPr/>
                </a:tc>
                <a:tc>
                  <a:txBody>
                    <a:bodyPr/>
                    <a:lstStyle/>
                    <a:p>
                      <a:pPr marL="171450" indent="-171450" algn="l" defTabSz="685800" rtl="0" eaLnBrk="1" latinLnBrk="0" hangingPunct="1">
                        <a:buFont typeface="Arial" panose="020B0604020202020204" pitchFamily="34" charset="0"/>
                        <a:buChar char="•"/>
                      </a:pPr>
                      <a:r>
                        <a:rPr lang="en-US" sz="1000" kern="1200">
                          <a:solidFill>
                            <a:schemeClr val="tx1"/>
                          </a:solidFill>
                          <a:latin typeface="+mn-lt"/>
                          <a:ea typeface="+mn-ea"/>
                          <a:cs typeface="+mn-cs"/>
                        </a:rPr>
                        <a:t>Build process ready for approval with appropriate data as per excel </a:t>
                      </a:r>
                    </a:p>
                  </a:txBody>
                  <a:tcPr/>
                </a:tc>
                <a:extLst>
                  <a:ext uri="{0D108BD9-81ED-4DB2-BD59-A6C34878D82A}">
                    <a16:rowId xmlns:a16="http://schemas.microsoft.com/office/drawing/2014/main" val="3574936811"/>
                  </a:ext>
                </a:extLst>
              </a:tr>
              <a:tr h="356652">
                <a:tc>
                  <a:txBody>
                    <a:bodyPr/>
                    <a:lstStyle/>
                    <a:p>
                      <a:r>
                        <a:rPr lang="en-US" sz="1000"/>
                        <a:t>Validation level</a:t>
                      </a:r>
                    </a:p>
                  </a:txBody>
                  <a:tcPr/>
                </a:tc>
                <a:tc>
                  <a:txBody>
                    <a:bodyPr/>
                    <a:lstStyle/>
                    <a:p>
                      <a:r>
                        <a:rPr lang="en-US" sz="1000"/>
                        <a:t>At</a:t>
                      </a:r>
                      <a:r>
                        <a:rPr lang="en-US" sz="1000" baseline="0"/>
                        <a:t> the end of process data needs to be validated on summary page.</a:t>
                      </a:r>
                      <a:endParaRPr lang="en-US" sz="1000"/>
                    </a:p>
                  </a:txBody>
                  <a:tcPr/>
                </a:tc>
                <a:extLst>
                  <a:ext uri="{0D108BD9-81ED-4DB2-BD59-A6C34878D82A}">
                    <a16:rowId xmlns:a16="http://schemas.microsoft.com/office/drawing/2014/main" val="180472786"/>
                  </a:ext>
                </a:extLst>
              </a:tr>
            </a:tbl>
          </a:graphicData>
        </a:graphic>
      </p:graphicFrame>
    </p:spTree>
    <p:extLst>
      <p:ext uri="{BB962C8B-B14F-4D97-AF65-F5344CB8AC3E}">
        <p14:creationId xmlns:p14="http://schemas.microsoft.com/office/powerpoint/2010/main" val="3054406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8F43E8-8F25-1A33-F672-532842AE65C8}"/>
              </a:ext>
            </a:extLst>
          </p:cNvPr>
          <p:cNvSpPr txBox="1"/>
          <p:nvPr/>
        </p:nvSpPr>
        <p:spPr>
          <a:xfrm>
            <a:off x="385588" y="1905061"/>
            <a:ext cx="3422228" cy="461665"/>
          </a:xfrm>
          <a:prstGeom prst="rect">
            <a:avLst/>
          </a:prstGeom>
          <a:noFill/>
        </p:spPr>
        <p:txBody>
          <a:bodyPr wrap="square" rtlCol="0">
            <a:spAutoFit/>
          </a:bodyPr>
          <a:lstStyle/>
          <a:p>
            <a:pPr algn="ctr"/>
            <a:r>
              <a:rPr lang="en-US" sz="2400" b="1">
                <a:solidFill>
                  <a:srgbClr val="2670BD"/>
                </a:solidFill>
                <a:latin typeface="Roboto "/>
                <a:ea typeface="Roboto Black" panose="02000000000000000000" pitchFamily="2" charset="0"/>
                <a:cs typeface="Roboto Black" panose="02000000000000000000" pitchFamily="2" charset="0"/>
              </a:rPr>
              <a:t>Scope of Work</a:t>
            </a:r>
          </a:p>
        </p:txBody>
      </p:sp>
      <p:pic>
        <p:nvPicPr>
          <p:cNvPr id="3" name="Picture 2">
            <a:extLst>
              <a:ext uri="{FF2B5EF4-FFF2-40B4-BE49-F238E27FC236}">
                <a16:creationId xmlns:a16="http://schemas.microsoft.com/office/drawing/2014/main" id="{93678486-E499-36EF-2571-E1BFD7411066}"/>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t="39228"/>
          <a:stretch/>
        </p:blipFill>
        <p:spPr>
          <a:xfrm>
            <a:off x="385588" y="2424899"/>
            <a:ext cx="3101403" cy="146851"/>
          </a:xfrm>
          <a:prstGeom prst="rect">
            <a:avLst/>
          </a:prstGeom>
        </p:spPr>
      </p:pic>
    </p:spTree>
    <p:extLst>
      <p:ext uri="{BB962C8B-B14F-4D97-AF65-F5344CB8AC3E}">
        <p14:creationId xmlns:p14="http://schemas.microsoft.com/office/powerpoint/2010/main" val="81059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2B41-3F5B-4801-BB49-092CFC930D8D}"/>
              </a:ext>
            </a:extLst>
          </p:cNvPr>
          <p:cNvSpPr>
            <a:spLocks noGrp="1"/>
          </p:cNvSpPr>
          <p:nvPr>
            <p:ph type="title"/>
          </p:nvPr>
        </p:nvSpPr>
        <p:spPr/>
        <p:txBody>
          <a:bodyPr>
            <a:normAutofit/>
          </a:bodyPr>
          <a:lstStyle/>
          <a:p>
            <a:pPr lvl="0"/>
            <a:r>
              <a:rPr lang="en-US"/>
              <a:t>Scope</a:t>
            </a:r>
          </a:p>
        </p:txBody>
      </p:sp>
      <p:sp>
        <p:nvSpPr>
          <p:cNvPr id="3" name="Rounded Rectangle 2"/>
          <p:cNvSpPr/>
          <p:nvPr/>
        </p:nvSpPr>
        <p:spPr>
          <a:xfrm>
            <a:off x="580428" y="726567"/>
            <a:ext cx="3494315" cy="3912326"/>
          </a:xfrm>
          <a:prstGeom prst="roundRect">
            <a:avLst>
              <a:gd name="adj" fmla="val 7774"/>
            </a:avLst>
          </a:prstGeom>
          <a:solidFill>
            <a:schemeClr val="bg1"/>
          </a:solidFill>
          <a:ln w="3175">
            <a:solidFill>
              <a:srgbClr val="4CD5F7"/>
            </a:solidFill>
            <a:prstDash val="dashDot"/>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endParaRPr lang="en-US" sz="1350">
              <a:solidFill>
                <a:schemeClr val="dk1"/>
              </a:solidFill>
            </a:endParaRPr>
          </a:p>
        </p:txBody>
      </p:sp>
      <p:sp>
        <p:nvSpPr>
          <p:cNvPr id="4" name="Rounded Rectangle 3"/>
          <p:cNvSpPr/>
          <p:nvPr/>
        </p:nvSpPr>
        <p:spPr>
          <a:xfrm>
            <a:off x="4957355" y="726567"/>
            <a:ext cx="3739243" cy="3912326"/>
          </a:xfrm>
          <a:prstGeom prst="roundRect">
            <a:avLst>
              <a:gd name="adj" fmla="val 6924"/>
            </a:avLst>
          </a:prstGeom>
          <a:solidFill>
            <a:schemeClr val="bg1"/>
          </a:solidFill>
          <a:ln w="3175">
            <a:solidFill>
              <a:srgbClr val="4CD5F7"/>
            </a:solidFill>
            <a:prstDash val="dashDot"/>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endParaRPr lang="en-US" sz="1350">
              <a:solidFill>
                <a:schemeClr val="dk1"/>
              </a:solidFill>
            </a:endParaRPr>
          </a:p>
        </p:txBody>
      </p:sp>
      <p:sp>
        <p:nvSpPr>
          <p:cNvPr id="5" name="TextBox 4"/>
          <p:cNvSpPr txBox="1"/>
          <p:nvPr/>
        </p:nvSpPr>
        <p:spPr>
          <a:xfrm>
            <a:off x="1497767" y="553366"/>
            <a:ext cx="1659636" cy="357054"/>
          </a:xfrm>
          <a:prstGeom prst="roundRect">
            <a:avLst>
              <a:gd name="adj" fmla="val 50000"/>
            </a:avLst>
          </a:prstGeom>
          <a:solidFill>
            <a:srgbClr val="00B0F0"/>
          </a:soli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defPPr>
              <a:defRPr lang="en-US"/>
            </a:defPPr>
            <a:lvl1pPr algn="ctr" defTabSz="1016648">
              <a:defRPr kern="0">
                <a:solidFill>
                  <a:schemeClr val="tx1">
                    <a:lumMod val="50000"/>
                    <a:lumOff val="50000"/>
                  </a:schemeClr>
                </a:solidFill>
                <a:latin typeface="Segoe UI" panose="020B0502040204020203" pitchFamily="34" charset="0"/>
                <a:cs typeface="Segoe UI" panose="020B0502040204020203" pitchFamily="34" charset="0"/>
              </a:defRPr>
            </a:lvl1pPr>
          </a:lstStyle>
          <a:p>
            <a:r>
              <a:rPr lang="en-GB" sz="1200" b="1">
                <a:solidFill>
                  <a:schemeClr val="bg1"/>
                </a:solidFill>
              </a:rPr>
              <a:t>Pilot Scope</a:t>
            </a:r>
            <a:endParaRPr lang="en-US" sz="1200" b="1">
              <a:solidFill>
                <a:schemeClr val="bg1"/>
              </a:solidFill>
            </a:endParaRPr>
          </a:p>
        </p:txBody>
      </p:sp>
      <p:sp>
        <p:nvSpPr>
          <p:cNvPr id="6" name="TextBox 5"/>
          <p:cNvSpPr txBox="1"/>
          <p:nvPr/>
        </p:nvSpPr>
        <p:spPr>
          <a:xfrm>
            <a:off x="5997158" y="553365"/>
            <a:ext cx="1659636" cy="357054"/>
          </a:xfrm>
          <a:prstGeom prst="roundRect">
            <a:avLst>
              <a:gd name="adj" fmla="val 50000"/>
            </a:avLst>
          </a:prstGeom>
          <a:solidFill>
            <a:srgbClr val="00B0F0"/>
          </a:solidFill>
          <a:ln w="3175" cap="flat" cmpd="sng" algn="ctr">
            <a:solidFill>
              <a:schemeClr val="bg1"/>
            </a:solidFill>
            <a:prstDash val="solid"/>
          </a:ln>
          <a:effectLst>
            <a:outerShdw blurRad="50800" dist="38100" dir="5400000" algn="t" rotWithShape="0">
              <a:prstClr val="black">
                <a:alpha val="40000"/>
              </a:prstClr>
            </a:outerShdw>
          </a:effectLst>
        </p:spPr>
        <p:txBody>
          <a:bodyPr lIns="91205" tIns="45602" rIns="91205" bIns="45602" rtlCol="0" anchor="ctr"/>
          <a:lstStyle>
            <a:defPPr>
              <a:defRPr lang="en-US"/>
            </a:defPPr>
            <a:lvl1pPr algn="ctr" defTabSz="1016648">
              <a:defRPr kern="0">
                <a:solidFill>
                  <a:schemeClr val="tx1">
                    <a:lumMod val="50000"/>
                    <a:lumOff val="50000"/>
                  </a:schemeClr>
                </a:solidFill>
                <a:latin typeface="Segoe UI" panose="020B0502040204020203" pitchFamily="34" charset="0"/>
                <a:cs typeface="Segoe UI" panose="020B0502040204020203" pitchFamily="34" charset="0"/>
              </a:defRPr>
            </a:lvl1pPr>
          </a:lstStyle>
          <a:p>
            <a:r>
              <a:rPr lang="en-GB" sz="1200" b="1">
                <a:solidFill>
                  <a:schemeClr val="bg1"/>
                </a:solidFill>
              </a:rPr>
              <a:t>Full Fledged Scope</a:t>
            </a:r>
            <a:endParaRPr lang="en-US" sz="1200" b="1">
              <a:solidFill>
                <a:schemeClr val="bg1"/>
              </a:solidFill>
            </a:endParaRPr>
          </a:p>
        </p:txBody>
      </p:sp>
      <p:sp>
        <p:nvSpPr>
          <p:cNvPr id="7" name="TextBox 6"/>
          <p:cNvSpPr txBox="1"/>
          <p:nvPr/>
        </p:nvSpPr>
        <p:spPr>
          <a:xfrm>
            <a:off x="747483" y="957321"/>
            <a:ext cx="2788920" cy="276999"/>
          </a:xfrm>
          <a:prstGeom prst="rect">
            <a:avLst/>
          </a:prstGeom>
          <a:noFill/>
        </p:spPr>
        <p:txBody>
          <a:bodyPr wrap="square" rtlCol="0">
            <a:spAutoFit/>
          </a:bodyPr>
          <a:lstStyle/>
          <a:p>
            <a:r>
              <a:rPr lang="en-US" sz="1200" dirty="0" err="1"/>
              <a:t>Tramada</a:t>
            </a:r>
            <a:r>
              <a:rPr lang="en-US" sz="1200" dirty="0"/>
              <a:t> build basics - Add Debtor </a:t>
            </a:r>
            <a:endParaRPr lang="en-US" sz="1200" dirty="0">
              <a:latin typeface="Segoe UI" panose="020B0502040204020203" pitchFamily="34" charset="0"/>
              <a:cs typeface="Segoe UI" panose="020B0502040204020203" pitchFamily="34" charset="0"/>
            </a:endParaRPr>
          </a:p>
        </p:txBody>
      </p:sp>
      <p:sp>
        <p:nvSpPr>
          <p:cNvPr id="8" name="TextBox 7"/>
          <p:cNvSpPr txBox="1"/>
          <p:nvPr/>
        </p:nvSpPr>
        <p:spPr>
          <a:xfrm>
            <a:off x="5103091" y="939853"/>
            <a:ext cx="3067812" cy="276999"/>
          </a:xfrm>
          <a:prstGeom prst="rect">
            <a:avLst/>
          </a:prstGeom>
          <a:noFill/>
        </p:spPr>
        <p:txBody>
          <a:bodyPr wrap="square" rtlCol="0">
            <a:spAutoFit/>
          </a:bodyPr>
          <a:lstStyle/>
          <a:p>
            <a:pPr marL="214313" indent="-214313">
              <a:buFont typeface="Arial" panose="020B0604020202020204" pitchFamily="34" charset="0"/>
              <a:buChar char="•"/>
            </a:pPr>
            <a:r>
              <a:rPr lang="en-GB" sz="1200" dirty="0">
                <a:latin typeface="Segoe UI" panose="020B0502040204020203" pitchFamily="34" charset="0"/>
                <a:cs typeface="Segoe UI" panose="020B0502040204020203" pitchFamily="34" charset="0"/>
              </a:rPr>
              <a:t>Completing </a:t>
            </a:r>
            <a:r>
              <a:rPr lang="en-GB" sz="1200" dirty="0" err="1">
                <a:latin typeface="Segoe UI" panose="020B0502040204020203" pitchFamily="34" charset="0"/>
                <a:cs typeface="Segoe UI" panose="020B0502040204020203" pitchFamily="34" charset="0"/>
              </a:rPr>
              <a:t>Tramada</a:t>
            </a:r>
            <a:r>
              <a:rPr lang="en-GB" sz="1200" dirty="0">
                <a:latin typeface="Segoe UI" panose="020B0502040204020203" pitchFamily="34" charset="0"/>
                <a:cs typeface="Segoe UI" panose="020B0502040204020203" pitchFamily="34" charset="0"/>
              </a:rPr>
              <a:t> and Serko flows</a:t>
            </a:r>
            <a:endParaRPr lang="en-GB" sz="1200" dirty="0">
              <a:latin typeface="Segoe UI" panose="020B0502040204020203" pitchFamily="34" charset="0"/>
              <a:cs typeface="Segoe UI" panose="020B0502040204020203"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11628275"/>
              </p:ext>
            </p:extLst>
          </p:nvPr>
        </p:nvGraphicFramePr>
        <p:xfrm>
          <a:off x="747483" y="1255418"/>
          <a:ext cx="3066862" cy="2167866"/>
        </p:xfrm>
        <a:graphic>
          <a:graphicData uri="http://schemas.openxmlformats.org/drawingml/2006/table">
            <a:tbl>
              <a:tblPr>
                <a:tableStyleId>{5C22544A-7EE6-4342-B048-85BDC9FD1C3A}</a:tableStyleId>
              </a:tblPr>
              <a:tblGrid>
                <a:gridCol w="1492589">
                  <a:extLst>
                    <a:ext uri="{9D8B030D-6E8A-4147-A177-3AD203B41FA5}">
                      <a16:colId xmlns:a16="http://schemas.microsoft.com/office/drawing/2014/main" val="1513527680"/>
                    </a:ext>
                  </a:extLst>
                </a:gridCol>
                <a:gridCol w="1574273">
                  <a:extLst>
                    <a:ext uri="{9D8B030D-6E8A-4147-A177-3AD203B41FA5}">
                      <a16:colId xmlns:a16="http://schemas.microsoft.com/office/drawing/2014/main" val="3534768595"/>
                    </a:ext>
                  </a:extLst>
                </a:gridCol>
              </a:tblGrid>
              <a:tr h="186053">
                <a:tc>
                  <a:txBody>
                    <a:bodyPr/>
                    <a:lstStyle/>
                    <a:p>
                      <a:pPr algn="ctr" fontAlgn="ctr"/>
                      <a:r>
                        <a:rPr lang="en-IN" sz="1000" b="1" u="none" strike="noStrike">
                          <a:effectLst/>
                        </a:rPr>
                        <a:t>Activities</a:t>
                      </a:r>
                      <a:endParaRPr lang="en-IN" sz="1000" b="1" i="0" u="none" strike="noStrike">
                        <a:solidFill>
                          <a:srgbClr val="000000"/>
                        </a:solidFill>
                        <a:effectLst/>
                        <a:latin typeface="Calibri" panose="020F0502020204030204" pitchFamily="34" charset="0"/>
                      </a:endParaRPr>
                    </a:p>
                  </a:txBody>
                  <a:tcPr marL="2392" marR="2392" marT="2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u="none" strike="noStrike" dirty="0" smtClean="0">
                          <a:effectLst/>
                        </a:rPr>
                        <a:t>Coverage</a:t>
                      </a:r>
                      <a:endParaRPr lang="en-IN" sz="1000" b="1" i="0" u="none" strike="noStrike" dirty="0">
                        <a:solidFill>
                          <a:srgbClr val="000000"/>
                        </a:solidFill>
                        <a:effectLst/>
                        <a:latin typeface="Calibri" panose="020F0502020204030204" pitchFamily="34" charset="0"/>
                      </a:endParaRPr>
                    </a:p>
                  </a:txBody>
                  <a:tcPr marL="2392" marR="2392" marT="2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6176888"/>
                  </a:ext>
                </a:extLst>
              </a:tr>
              <a:tr h="417786">
                <a:tc>
                  <a:txBody>
                    <a:bodyPr/>
                    <a:lstStyle/>
                    <a:p>
                      <a:pPr algn="l" fontAlgn="ctr"/>
                      <a:r>
                        <a:rPr lang="en-US" sz="1000" u="none" strike="noStrike" dirty="0">
                          <a:effectLst/>
                        </a:rPr>
                        <a:t>Login to </a:t>
                      </a:r>
                      <a:r>
                        <a:rPr lang="en-US" sz="1000" u="none" strike="noStrike" dirty="0" err="1">
                          <a:effectLst/>
                        </a:rPr>
                        <a:t>Tramada</a:t>
                      </a:r>
                      <a:r>
                        <a:rPr lang="en-US" sz="1000" u="none" strike="noStrike" dirty="0">
                          <a:effectLst/>
                        </a:rPr>
                        <a:t> and Navigate to Add Debtor</a:t>
                      </a:r>
                      <a:endParaRPr lang="en-US" sz="1000" b="0" i="0" u="none" strike="noStrike" dirty="0">
                        <a:solidFill>
                          <a:srgbClr val="000000"/>
                        </a:solidFill>
                        <a:effectLst/>
                        <a:latin typeface="Calibri" panose="020F0502020204030204" pitchFamily="34" charset="0"/>
                      </a:endParaRPr>
                    </a:p>
                  </a:txBody>
                  <a:tcPr marL="2392" marR="2392" marT="2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r>
                        <a:rPr lang="en-US" sz="1000" u="none" strike="noStrike">
                          <a:effectLst/>
                        </a:rPr>
                        <a:t>Login to </a:t>
                      </a:r>
                      <a:r>
                        <a:rPr lang="en-US" sz="1000" u="none" strike="noStrike" err="1">
                          <a:effectLst/>
                        </a:rPr>
                        <a:t>Tramada</a:t>
                      </a:r>
                      <a:r>
                        <a:rPr lang="en-US" sz="1000" u="none" strike="noStrike">
                          <a:effectLst/>
                        </a:rPr>
                        <a:t> port and navigate to 'Add Debtor' page</a:t>
                      </a:r>
                      <a:endParaRPr lang="en-US" sz="1000" b="0" i="0" u="none" strike="noStrike">
                        <a:solidFill>
                          <a:srgbClr val="000000"/>
                        </a:solidFill>
                        <a:effectLst/>
                        <a:latin typeface="Calibri" panose="020F0502020204030204" pitchFamily="34" charset="0"/>
                      </a:endParaRPr>
                    </a:p>
                  </a:txBody>
                  <a:tcPr marL="2392" marR="2392" marT="23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922765"/>
                  </a:ext>
                </a:extLst>
              </a:tr>
              <a:tr h="365800">
                <a:tc>
                  <a:txBody>
                    <a:bodyPr/>
                    <a:lstStyle/>
                    <a:p>
                      <a:pPr algn="l" fontAlgn="ctr"/>
                      <a:r>
                        <a:rPr lang="en-IN" sz="1000" u="none" strike="noStrike">
                          <a:effectLst/>
                        </a:rPr>
                        <a:t>Debtor Add</a:t>
                      </a:r>
                      <a:endParaRPr lang="en-IN" sz="1000" b="0" i="0" u="none" strike="noStrike">
                        <a:solidFill>
                          <a:srgbClr val="000000"/>
                        </a:solidFill>
                        <a:effectLst/>
                        <a:latin typeface="Calibri" panose="020F0502020204030204" pitchFamily="34" charset="0"/>
                      </a:endParaRPr>
                    </a:p>
                  </a:txBody>
                  <a:tcPr marL="2392" marR="2392" marT="2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r>
                        <a:rPr lang="en-IN" sz="1000" u="none" strike="noStrike">
                          <a:effectLst/>
                        </a:rPr>
                        <a:t>Overview section, Administration</a:t>
                      </a:r>
                      <a:endParaRPr lang="en-IN" sz="1000" b="0" i="0" u="none" strike="noStrike">
                        <a:solidFill>
                          <a:srgbClr val="000000"/>
                        </a:solidFill>
                        <a:effectLst/>
                        <a:latin typeface="Calibri" panose="020F0502020204030204" pitchFamily="34" charset="0"/>
                      </a:endParaRPr>
                    </a:p>
                  </a:txBody>
                  <a:tcPr marL="2392" marR="2392" marT="23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8710383"/>
                  </a:ext>
                </a:extLst>
              </a:tr>
              <a:tr h="601985">
                <a:tc>
                  <a:txBody>
                    <a:bodyPr/>
                    <a:lstStyle/>
                    <a:p>
                      <a:pPr algn="l" fontAlgn="ctr"/>
                      <a:r>
                        <a:rPr lang="en-IN" sz="1000" u="none" strike="noStrike">
                          <a:effectLst/>
                        </a:rPr>
                        <a:t>Debtor Contact details</a:t>
                      </a:r>
                      <a:endParaRPr lang="en-IN" sz="1000" b="0" i="0" u="none" strike="noStrike">
                        <a:solidFill>
                          <a:srgbClr val="000000"/>
                        </a:solidFill>
                        <a:effectLst/>
                        <a:latin typeface="Calibri" panose="020F0502020204030204" pitchFamily="34" charset="0"/>
                      </a:endParaRPr>
                    </a:p>
                  </a:txBody>
                  <a:tcPr marL="2392" marR="2392" marT="2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r>
                        <a:rPr lang="en-IN" sz="1000" u="none" strike="noStrike">
                          <a:effectLst/>
                        </a:rPr>
                        <a:t>Debtor Contacts, building</a:t>
                      </a:r>
                      <a:r>
                        <a:rPr lang="en-IN" sz="1000" u="none" strike="noStrike" baseline="0">
                          <a:effectLst/>
                        </a:rPr>
                        <a:t> address, contact, postal address, Account contact &amp; addresses etc.</a:t>
                      </a:r>
                      <a:endParaRPr lang="en-IN" sz="1000" b="0" i="0" u="none" strike="noStrike">
                        <a:solidFill>
                          <a:srgbClr val="000000"/>
                        </a:solidFill>
                        <a:effectLst/>
                        <a:latin typeface="Calibri" panose="020F0502020204030204" pitchFamily="34" charset="0"/>
                      </a:endParaRPr>
                    </a:p>
                  </a:txBody>
                  <a:tcPr marL="2392" marR="2392" marT="23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4571905"/>
                  </a:ext>
                </a:extLst>
              </a:tr>
              <a:tr h="279043">
                <a:tc>
                  <a:txBody>
                    <a:bodyPr/>
                    <a:lstStyle/>
                    <a:p>
                      <a:pPr algn="l" fontAlgn="ctr"/>
                      <a:r>
                        <a:rPr lang="en-IN" sz="1000" u="none" strike="noStrike">
                          <a:effectLst/>
                        </a:rPr>
                        <a:t>Debtor Employee Types</a:t>
                      </a:r>
                      <a:endParaRPr lang="en-IN" sz="1000" b="0" i="0" u="none" strike="noStrike">
                        <a:solidFill>
                          <a:srgbClr val="000000"/>
                        </a:solidFill>
                        <a:effectLst/>
                        <a:latin typeface="Calibri" panose="020F0502020204030204" pitchFamily="34" charset="0"/>
                      </a:endParaRPr>
                    </a:p>
                  </a:txBody>
                  <a:tcPr marL="2392" marR="2392" marT="2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r>
                        <a:rPr lang="en-IN" sz="1000" u="none" strike="noStrike">
                          <a:effectLst/>
                        </a:rPr>
                        <a:t>Add Type button, Type pop-up</a:t>
                      </a:r>
                      <a:endParaRPr lang="en-IN" sz="1000" b="0" i="0" u="none" strike="noStrike">
                        <a:solidFill>
                          <a:srgbClr val="000000"/>
                        </a:solidFill>
                        <a:effectLst/>
                        <a:latin typeface="Calibri" panose="020F0502020204030204" pitchFamily="34" charset="0"/>
                      </a:endParaRPr>
                    </a:p>
                  </a:txBody>
                  <a:tcPr marL="2392" marR="2392" marT="23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8436873"/>
                  </a:ext>
                </a:extLst>
              </a:tr>
              <a:tr h="279043">
                <a:tc>
                  <a:txBody>
                    <a:bodyPr/>
                    <a:lstStyle/>
                    <a:p>
                      <a:pPr algn="l" fontAlgn="t"/>
                      <a:r>
                        <a:rPr lang="en-IN" sz="1000" u="none" strike="noStrike">
                          <a:effectLst/>
                        </a:rPr>
                        <a:t>Debtor Reporting Groups</a:t>
                      </a:r>
                      <a:endParaRPr lang="en-IN" sz="1000" b="0" i="0" u="none" strike="noStrike">
                        <a:solidFill>
                          <a:srgbClr val="000000"/>
                        </a:solidFill>
                        <a:effectLst/>
                        <a:latin typeface="Calibri" panose="020F0502020204030204" pitchFamily="34" charset="0"/>
                      </a:endParaRPr>
                    </a:p>
                  </a:txBody>
                  <a:tcPr marL="2392" marR="2392" marT="23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r>
                        <a:rPr lang="en-IN" sz="1000" u="none" strike="noStrike" dirty="0">
                          <a:effectLst/>
                        </a:rPr>
                        <a:t>Assign reporting groups</a:t>
                      </a:r>
                      <a:endParaRPr lang="en-IN" sz="1000" b="0" i="0" u="none" strike="noStrike" dirty="0">
                        <a:solidFill>
                          <a:srgbClr val="000000"/>
                        </a:solidFill>
                        <a:effectLst/>
                        <a:latin typeface="Calibri" panose="020F0502020204030204" pitchFamily="34" charset="0"/>
                      </a:endParaRPr>
                    </a:p>
                  </a:txBody>
                  <a:tcPr marL="2392" marR="2392" marT="23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6211567"/>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111122079"/>
              </p:ext>
            </p:extLst>
          </p:nvPr>
        </p:nvGraphicFramePr>
        <p:xfrm>
          <a:off x="5103090" y="1269021"/>
          <a:ext cx="3422073" cy="3173836"/>
        </p:xfrm>
        <a:graphic>
          <a:graphicData uri="http://schemas.openxmlformats.org/drawingml/2006/table">
            <a:tbl>
              <a:tblPr>
                <a:tableStyleId>{5C22544A-7EE6-4342-B048-85BDC9FD1C3A}</a:tableStyleId>
              </a:tblPr>
              <a:tblGrid>
                <a:gridCol w="1665464">
                  <a:extLst>
                    <a:ext uri="{9D8B030D-6E8A-4147-A177-3AD203B41FA5}">
                      <a16:colId xmlns:a16="http://schemas.microsoft.com/office/drawing/2014/main" val="1513527680"/>
                    </a:ext>
                  </a:extLst>
                </a:gridCol>
                <a:gridCol w="1756609">
                  <a:extLst>
                    <a:ext uri="{9D8B030D-6E8A-4147-A177-3AD203B41FA5}">
                      <a16:colId xmlns:a16="http://schemas.microsoft.com/office/drawing/2014/main" val="3534768595"/>
                    </a:ext>
                  </a:extLst>
                </a:gridCol>
              </a:tblGrid>
              <a:tr h="237148">
                <a:tc>
                  <a:txBody>
                    <a:bodyPr/>
                    <a:lstStyle/>
                    <a:p>
                      <a:pPr algn="ctr" fontAlgn="ctr"/>
                      <a:r>
                        <a:rPr lang="en-IN" sz="1000" b="1" u="none" strike="noStrike" dirty="0">
                          <a:effectLst/>
                        </a:rPr>
                        <a:t>Activities</a:t>
                      </a:r>
                      <a:endParaRPr lang="en-IN" sz="1000" b="1" i="0" u="none" strike="noStrike" dirty="0">
                        <a:solidFill>
                          <a:srgbClr val="000000"/>
                        </a:solidFill>
                        <a:effectLst/>
                        <a:latin typeface="Calibri" panose="020F0502020204030204" pitchFamily="34" charset="0"/>
                      </a:endParaRPr>
                    </a:p>
                  </a:txBody>
                  <a:tcPr marL="2392" marR="2392" marT="2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u="none" strike="noStrike" dirty="0" smtClean="0">
                          <a:effectLst/>
                        </a:rPr>
                        <a:t>Coverage</a:t>
                      </a:r>
                      <a:endParaRPr lang="en-IN" sz="1000" b="1" i="0" u="none" strike="noStrike" dirty="0">
                        <a:solidFill>
                          <a:srgbClr val="000000"/>
                        </a:solidFill>
                        <a:effectLst/>
                        <a:latin typeface="Calibri" panose="020F0502020204030204" pitchFamily="34" charset="0"/>
                      </a:endParaRPr>
                    </a:p>
                  </a:txBody>
                  <a:tcPr marL="2392" marR="2392" marT="2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6176888"/>
                  </a:ext>
                </a:extLst>
              </a:tr>
              <a:tr h="532520">
                <a:tc>
                  <a:txBody>
                    <a:bodyPr/>
                    <a:lstStyle/>
                    <a:p>
                      <a:pPr algn="l" fontAlgn="ctr"/>
                      <a:r>
                        <a:rPr lang="en-US" sz="1000" b="0" i="0" u="none" strike="noStrike" dirty="0" err="1" smtClean="0">
                          <a:solidFill>
                            <a:srgbClr val="000000"/>
                          </a:solidFill>
                          <a:effectLst/>
                          <a:latin typeface="Calibri" panose="020F0502020204030204" pitchFamily="34" charset="0"/>
                        </a:rPr>
                        <a:t>Tramada</a:t>
                      </a:r>
                      <a:r>
                        <a:rPr lang="en-US" sz="1000" b="0" i="0" u="none" strike="noStrike" dirty="0" smtClean="0">
                          <a:solidFill>
                            <a:srgbClr val="000000"/>
                          </a:solidFill>
                          <a:effectLst/>
                          <a:latin typeface="Calibri" panose="020F0502020204030204" pitchFamily="34" charset="0"/>
                        </a:rPr>
                        <a:t> - Debtor</a:t>
                      </a:r>
                      <a:r>
                        <a:rPr lang="en-US" sz="1000" b="0" i="0" u="none" strike="noStrike" baseline="0" dirty="0" smtClean="0">
                          <a:solidFill>
                            <a:srgbClr val="000000"/>
                          </a:solidFill>
                          <a:effectLst/>
                          <a:latin typeface="Calibri" panose="020F0502020204030204" pitchFamily="34" charset="0"/>
                        </a:rPr>
                        <a:t> Flags</a:t>
                      </a:r>
                      <a:endParaRPr lang="en-US" sz="1000" b="0" i="0" u="none" strike="noStrike" dirty="0">
                        <a:solidFill>
                          <a:srgbClr val="000000"/>
                        </a:solidFill>
                        <a:effectLst/>
                        <a:latin typeface="Calibri" panose="020F0502020204030204" pitchFamily="34" charset="0"/>
                      </a:endParaRPr>
                    </a:p>
                  </a:txBody>
                  <a:tcPr marL="2392" marR="2392" marT="2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r>
                        <a:rPr lang="en-US" sz="1000" b="0" i="0" u="none" strike="noStrike" dirty="0" smtClean="0">
                          <a:solidFill>
                            <a:srgbClr val="000000"/>
                          </a:solidFill>
                          <a:effectLst/>
                          <a:latin typeface="Calibri" panose="020F0502020204030204" pitchFamily="34" charset="0"/>
                        </a:rPr>
                        <a:t>General flags</a:t>
                      </a:r>
                      <a:r>
                        <a:rPr lang="en-US" sz="1000" b="0" i="0" u="none" strike="noStrike" baseline="0" dirty="0" smtClean="0">
                          <a:solidFill>
                            <a:srgbClr val="000000"/>
                          </a:solidFill>
                          <a:effectLst/>
                          <a:latin typeface="Calibri" panose="020F0502020204030204" pitchFamily="34" charset="0"/>
                        </a:rPr>
                        <a:t>, Booking </a:t>
                      </a:r>
                      <a:r>
                        <a:rPr lang="en-US" sz="1000" b="0" i="0" u="none" strike="noStrike" baseline="0" dirty="0" err="1" smtClean="0">
                          <a:solidFill>
                            <a:srgbClr val="000000"/>
                          </a:solidFill>
                          <a:effectLst/>
                          <a:latin typeface="Calibri" panose="020F0502020204030204" pitchFamily="34" charset="0"/>
                        </a:rPr>
                        <a:t>defaults,Debtor</a:t>
                      </a:r>
                      <a:r>
                        <a:rPr lang="en-US" sz="1000" b="0" i="0" u="none" strike="noStrike" baseline="0" dirty="0" smtClean="0">
                          <a:solidFill>
                            <a:srgbClr val="000000"/>
                          </a:solidFill>
                          <a:effectLst/>
                          <a:latin typeface="Calibri" panose="020F0502020204030204" pitchFamily="34" charset="0"/>
                        </a:rPr>
                        <a:t> Invoice Defaults, Corporate Savings </a:t>
                      </a:r>
                      <a:r>
                        <a:rPr lang="en-US" sz="1000" b="0" i="0" u="none" strike="noStrike" baseline="0" dirty="0" err="1" smtClean="0">
                          <a:solidFill>
                            <a:srgbClr val="000000"/>
                          </a:solidFill>
                          <a:effectLst/>
                          <a:latin typeface="Calibri" panose="020F0502020204030204" pitchFamily="34" charset="0"/>
                        </a:rPr>
                        <a:t>Defaulst</a:t>
                      </a:r>
                      <a:r>
                        <a:rPr lang="en-US" sz="1000" b="0" i="0" u="none" strike="noStrike" baseline="0" dirty="0" smtClean="0">
                          <a:solidFill>
                            <a:srgbClr val="000000"/>
                          </a:solidFill>
                          <a:effectLst/>
                          <a:latin typeface="Calibri" panose="020F0502020204030204" pitchFamily="34" charset="0"/>
                        </a:rPr>
                        <a:t>, Auto Invoice </a:t>
                      </a:r>
                      <a:r>
                        <a:rPr lang="en-US" sz="1000" b="0" i="0" u="none" strike="noStrike" baseline="0" dirty="0" err="1" smtClean="0">
                          <a:solidFill>
                            <a:srgbClr val="000000"/>
                          </a:solidFill>
                          <a:effectLst/>
                          <a:latin typeface="Calibri" panose="020F0502020204030204" pitchFamily="34" charset="0"/>
                        </a:rPr>
                        <a:t>config</a:t>
                      </a:r>
                      <a:endParaRPr lang="en-US" sz="1000" b="0" i="0" u="none" strike="noStrike" dirty="0">
                        <a:solidFill>
                          <a:srgbClr val="000000"/>
                        </a:solidFill>
                        <a:effectLst/>
                        <a:latin typeface="Calibri" panose="020F0502020204030204" pitchFamily="34" charset="0"/>
                      </a:endParaRPr>
                    </a:p>
                  </a:txBody>
                  <a:tcPr marL="2392" marR="2392" marT="23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922765"/>
                  </a:ext>
                </a:extLst>
              </a:tr>
              <a:tr h="466257">
                <a:tc>
                  <a:txBody>
                    <a:bodyPr/>
                    <a:lstStyle/>
                    <a:p>
                      <a:pPr algn="l" fontAlgn="ctr"/>
                      <a:r>
                        <a:rPr lang="en-US" sz="1000" b="0" i="0" u="none" strike="noStrike" dirty="0" smtClean="0">
                          <a:solidFill>
                            <a:srgbClr val="000000"/>
                          </a:solidFill>
                          <a:effectLst/>
                          <a:latin typeface="Calibri" panose="020F0502020204030204" pitchFamily="34" charset="0"/>
                        </a:rPr>
                        <a:t>Online/Offline</a:t>
                      </a:r>
                      <a:r>
                        <a:rPr lang="en-US" sz="1000" b="0" i="0" u="none" strike="noStrike" baseline="0" dirty="0" smtClean="0">
                          <a:solidFill>
                            <a:srgbClr val="000000"/>
                          </a:solidFill>
                          <a:effectLst/>
                          <a:latin typeface="Calibri" panose="020F0502020204030204" pitchFamily="34" charset="0"/>
                        </a:rPr>
                        <a:t> Setup, Debtor Interfaces-Comp Access</a:t>
                      </a:r>
                      <a:endParaRPr lang="en-IN" sz="1000" b="0" i="0" u="none" strike="noStrike" dirty="0">
                        <a:solidFill>
                          <a:srgbClr val="000000"/>
                        </a:solidFill>
                        <a:effectLst/>
                        <a:latin typeface="Calibri" panose="020F0502020204030204" pitchFamily="34" charset="0"/>
                      </a:endParaRPr>
                    </a:p>
                  </a:txBody>
                  <a:tcPr marL="2392" marR="2392" marT="2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r>
                        <a:rPr lang="en-US" sz="1000" b="0" i="0" u="none" strike="noStrike" dirty="0" smtClean="0">
                          <a:solidFill>
                            <a:srgbClr val="000000"/>
                          </a:solidFill>
                          <a:effectLst/>
                          <a:latin typeface="Calibri" panose="020F0502020204030204" pitchFamily="34" charset="0"/>
                        </a:rPr>
                        <a:t>Defaults,</a:t>
                      </a:r>
                      <a:r>
                        <a:rPr lang="en-US" sz="1000" b="0" i="0" u="none" strike="noStrike" baseline="0" dirty="0" smtClean="0">
                          <a:solidFill>
                            <a:srgbClr val="000000"/>
                          </a:solidFill>
                          <a:effectLst/>
                          <a:latin typeface="Calibri" panose="020F0502020204030204" pitchFamily="34" charset="0"/>
                        </a:rPr>
                        <a:t> Document Email </a:t>
                      </a:r>
                      <a:r>
                        <a:rPr lang="en-US" sz="1000" b="0" i="0" u="none" strike="noStrike" baseline="0" dirty="0" err="1" smtClean="0">
                          <a:solidFill>
                            <a:srgbClr val="000000"/>
                          </a:solidFill>
                          <a:effectLst/>
                          <a:latin typeface="Calibri" panose="020F0502020204030204" pitchFamily="34" charset="0"/>
                        </a:rPr>
                        <a:t>Configs</a:t>
                      </a:r>
                      <a:r>
                        <a:rPr lang="en-US" sz="1000" b="0" i="0" u="none" strike="noStrike" baseline="0" dirty="0" smtClean="0">
                          <a:solidFill>
                            <a:srgbClr val="000000"/>
                          </a:solidFill>
                          <a:effectLst/>
                          <a:latin typeface="Calibri" panose="020F0502020204030204" pitchFamily="34" charset="0"/>
                        </a:rPr>
                        <a:t>, Comp access, CPI setup.</a:t>
                      </a:r>
                      <a:endParaRPr lang="en-IN" sz="1000" b="0" i="0" u="none" strike="noStrike" dirty="0">
                        <a:solidFill>
                          <a:srgbClr val="000000"/>
                        </a:solidFill>
                        <a:effectLst/>
                        <a:latin typeface="Calibri" panose="020F0502020204030204" pitchFamily="34" charset="0"/>
                      </a:endParaRPr>
                    </a:p>
                  </a:txBody>
                  <a:tcPr marL="2392" marR="2392" marT="23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8710383"/>
                  </a:ext>
                </a:extLst>
              </a:tr>
              <a:tr h="634455">
                <a:tc>
                  <a:txBody>
                    <a:bodyPr/>
                    <a:lstStyle/>
                    <a:p>
                      <a:pPr algn="l" fontAlgn="ctr"/>
                      <a:r>
                        <a:rPr lang="en-US" sz="1000" b="1" i="0" u="none" strike="noStrike" dirty="0" smtClean="0">
                          <a:solidFill>
                            <a:srgbClr val="000000"/>
                          </a:solidFill>
                          <a:effectLst/>
                          <a:latin typeface="Calibri" panose="020F0502020204030204" pitchFamily="34" charset="0"/>
                        </a:rPr>
                        <a:t>Serko-</a:t>
                      </a:r>
                      <a:r>
                        <a:rPr lang="en-US" sz="1000" b="0" i="0" u="none" strike="noStrike" baseline="0" dirty="0" smtClean="0">
                          <a:solidFill>
                            <a:srgbClr val="000000"/>
                          </a:solidFill>
                          <a:effectLst/>
                          <a:latin typeface="Calibri" panose="020F0502020204030204" pitchFamily="34" charset="0"/>
                        </a:rPr>
                        <a:t> Login and admin </a:t>
                      </a:r>
                      <a:r>
                        <a:rPr lang="en-US" sz="1000" b="0" i="0" u="none" strike="noStrike" baseline="0" dirty="0" err="1" smtClean="0">
                          <a:solidFill>
                            <a:srgbClr val="000000"/>
                          </a:solidFill>
                          <a:effectLst/>
                          <a:latin typeface="Calibri" panose="020F0502020204030204" pitchFamily="34" charset="0"/>
                        </a:rPr>
                        <a:t>config</a:t>
                      </a:r>
                      <a:r>
                        <a:rPr lang="en-US" sz="1000" b="0" i="0" u="none" strike="noStrike" baseline="0" dirty="0" smtClean="0">
                          <a:solidFill>
                            <a:srgbClr val="000000"/>
                          </a:solidFill>
                          <a:effectLst/>
                          <a:latin typeface="Calibri" panose="020F0502020204030204" pitchFamily="34" charset="0"/>
                        </a:rPr>
                        <a:t>, Corporate site</a:t>
                      </a:r>
                      <a:endParaRPr lang="en-IN" sz="1000" b="0" i="0" u="none" strike="noStrike" dirty="0">
                        <a:solidFill>
                          <a:srgbClr val="000000"/>
                        </a:solidFill>
                        <a:effectLst/>
                        <a:latin typeface="Calibri" panose="020F0502020204030204" pitchFamily="34" charset="0"/>
                      </a:endParaRPr>
                    </a:p>
                  </a:txBody>
                  <a:tcPr marL="2392" marR="2392" marT="2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r>
                        <a:rPr lang="en-US" sz="1000" b="0" i="0" u="none" strike="noStrike" dirty="0" smtClean="0">
                          <a:solidFill>
                            <a:srgbClr val="000000"/>
                          </a:solidFill>
                          <a:effectLst/>
                          <a:latin typeface="Calibri" panose="020F0502020204030204" pitchFamily="34" charset="0"/>
                        </a:rPr>
                        <a:t>Corp structure, Master cloning, Updating</a:t>
                      </a:r>
                      <a:r>
                        <a:rPr lang="en-US" sz="1000" b="0" i="0" u="none" strike="noStrike" baseline="0" dirty="0" smtClean="0">
                          <a:solidFill>
                            <a:srgbClr val="000000"/>
                          </a:solidFill>
                          <a:effectLst/>
                          <a:latin typeface="Calibri" panose="020F0502020204030204" pitchFamily="34" charset="0"/>
                        </a:rPr>
                        <a:t> cloned info</a:t>
                      </a:r>
                      <a:r>
                        <a:rPr lang="en-US" sz="1000" b="0" i="0" u="none" strike="noStrike" dirty="0" smtClean="0">
                          <a:solidFill>
                            <a:srgbClr val="000000"/>
                          </a:solidFill>
                          <a:effectLst/>
                          <a:latin typeface="Calibri" panose="020F0502020204030204" pitchFamily="34" charset="0"/>
                        </a:rPr>
                        <a:t>,</a:t>
                      </a:r>
                      <a:r>
                        <a:rPr lang="en-US" sz="1000" b="0" i="0" u="none" strike="noStrike" baseline="0" dirty="0" smtClean="0">
                          <a:solidFill>
                            <a:srgbClr val="000000"/>
                          </a:solidFill>
                          <a:effectLst/>
                          <a:latin typeface="Calibri" panose="020F0502020204030204" pitchFamily="34" charset="0"/>
                        </a:rPr>
                        <a:t> Hotel policy, Car policy, Air policy </a:t>
                      </a:r>
                      <a:r>
                        <a:rPr lang="en-US" sz="1000" b="0" i="0" u="none" strike="noStrike" baseline="0" dirty="0" err="1" smtClean="0">
                          <a:solidFill>
                            <a:srgbClr val="000000"/>
                          </a:solidFill>
                          <a:effectLst/>
                          <a:latin typeface="Calibri" panose="020F0502020204030204" pitchFamily="34" charset="0"/>
                        </a:rPr>
                        <a:t>config</a:t>
                      </a:r>
                      <a:r>
                        <a:rPr lang="en-US" sz="1000" b="0" i="0" u="none" strike="noStrike" baseline="0" dirty="0" smtClean="0">
                          <a:solidFill>
                            <a:srgbClr val="000000"/>
                          </a:solidFill>
                          <a:effectLst/>
                          <a:latin typeface="Calibri" panose="020F0502020204030204" pitchFamily="34" charset="0"/>
                        </a:rPr>
                        <a:t>.</a:t>
                      </a:r>
                      <a:endParaRPr lang="en-IN" sz="1000" b="0" i="0" u="none" strike="noStrike" dirty="0">
                        <a:solidFill>
                          <a:srgbClr val="000000"/>
                        </a:solidFill>
                        <a:effectLst/>
                        <a:latin typeface="Calibri" panose="020F0502020204030204" pitchFamily="34" charset="0"/>
                      </a:endParaRPr>
                    </a:p>
                  </a:txBody>
                  <a:tcPr marL="2392" marR="2392" marT="23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4571905"/>
                  </a:ext>
                </a:extLst>
              </a:tr>
              <a:tr h="355675">
                <a:tc>
                  <a:txBody>
                    <a:bodyPr/>
                    <a:lstStyle/>
                    <a:p>
                      <a:pPr algn="l" fontAlgn="ctr"/>
                      <a:r>
                        <a:rPr lang="en-US" sz="1000" b="0" i="0" u="none" strike="noStrike" dirty="0" smtClean="0">
                          <a:solidFill>
                            <a:srgbClr val="000000"/>
                          </a:solidFill>
                          <a:effectLst/>
                          <a:latin typeface="Calibri" panose="020F0502020204030204" pitchFamily="34" charset="0"/>
                        </a:rPr>
                        <a:t>Admin-Global</a:t>
                      </a:r>
                      <a:r>
                        <a:rPr lang="en-US" sz="1000" b="0" i="0" u="none" strike="noStrike" baseline="0" dirty="0" smtClean="0">
                          <a:solidFill>
                            <a:srgbClr val="000000"/>
                          </a:solidFill>
                          <a:effectLst/>
                          <a:latin typeface="Calibri" panose="020F0502020204030204" pitchFamily="34" charset="0"/>
                        </a:rPr>
                        <a:t> settings, Traveler profile</a:t>
                      </a:r>
                      <a:endParaRPr lang="en-IN" sz="1000" b="0" i="0" u="none" strike="noStrike" dirty="0">
                        <a:solidFill>
                          <a:srgbClr val="000000"/>
                        </a:solidFill>
                        <a:effectLst/>
                        <a:latin typeface="Calibri" panose="020F0502020204030204" pitchFamily="34" charset="0"/>
                      </a:endParaRPr>
                    </a:p>
                  </a:txBody>
                  <a:tcPr marL="2392" marR="2392" marT="23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r>
                        <a:rPr lang="en-US" sz="1000" b="0" i="0" u="none" strike="noStrike" dirty="0" smtClean="0">
                          <a:solidFill>
                            <a:srgbClr val="000000"/>
                          </a:solidFill>
                          <a:effectLst/>
                          <a:latin typeface="Calibri" panose="020F0502020204030204" pitchFamily="34" charset="0"/>
                        </a:rPr>
                        <a:t>Cloning Master, Setup</a:t>
                      </a:r>
                      <a:r>
                        <a:rPr lang="en-US" sz="1000" b="0" i="0" u="none" strike="noStrike" baseline="0" dirty="0" smtClean="0">
                          <a:solidFill>
                            <a:srgbClr val="000000"/>
                          </a:solidFill>
                          <a:effectLst/>
                          <a:latin typeface="Calibri" panose="020F0502020204030204" pitchFamily="34" charset="0"/>
                        </a:rPr>
                        <a:t> master Authorizer, semi Authorizer, master travel booker and traveler info.</a:t>
                      </a:r>
                      <a:endParaRPr lang="en-IN" sz="1000" b="0" i="0" u="none" strike="noStrike" dirty="0">
                        <a:solidFill>
                          <a:srgbClr val="000000"/>
                        </a:solidFill>
                        <a:effectLst/>
                        <a:latin typeface="Calibri" panose="020F0502020204030204" pitchFamily="34" charset="0"/>
                      </a:endParaRPr>
                    </a:p>
                  </a:txBody>
                  <a:tcPr marL="2392" marR="2392" marT="23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8436873"/>
                  </a:ext>
                </a:extLst>
              </a:tr>
              <a:tr h="355675">
                <a:tc>
                  <a:txBody>
                    <a:bodyPr/>
                    <a:lstStyle/>
                    <a:p>
                      <a:pPr algn="l" fontAlgn="t"/>
                      <a:r>
                        <a:rPr lang="en-US" sz="1000" b="0" i="0" u="none" strike="noStrike" dirty="0" smtClean="0">
                          <a:solidFill>
                            <a:srgbClr val="000000"/>
                          </a:solidFill>
                          <a:effectLst/>
                          <a:latin typeface="Calibri" panose="020F0502020204030204" pitchFamily="34" charset="0"/>
                        </a:rPr>
                        <a:t>Admin Template builder, Corporate</a:t>
                      </a:r>
                      <a:r>
                        <a:rPr lang="en-US" sz="1000" b="0" i="0" u="none" strike="noStrike" baseline="0" dirty="0" smtClean="0">
                          <a:solidFill>
                            <a:srgbClr val="000000"/>
                          </a:solidFill>
                          <a:effectLst/>
                          <a:latin typeface="Calibri" panose="020F0502020204030204" pitchFamily="34" charset="0"/>
                        </a:rPr>
                        <a:t> Structure</a:t>
                      </a:r>
                      <a:endParaRPr lang="en-IN" sz="1000" b="0" i="0" u="none" strike="noStrike" dirty="0">
                        <a:solidFill>
                          <a:srgbClr val="000000"/>
                        </a:solidFill>
                        <a:effectLst/>
                        <a:latin typeface="Calibri" panose="020F0502020204030204" pitchFamily="34" charset="0"/>
                      </a:endParaRPr>
                    </a:p>
                  </a:txBody>
                  <a:tcPr marL="2392" marR="2392" marT="23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r>
                        <a:rPr lang="en-US" sz="1000" b="0" i="0" u="none" strike="noStrike" dirty="0" smtClean="0">
                          <a:solidFill>
                            <a:srgbClr val="000000"/>
                          </a:solidFill>
                          <a:effectLst/>
                          <a:latin typeface="Calibri" panose="020F0502020204030204" pitchFamily="34" charset="0"/>
                        </a:rPr>
                        <a:t>Templates, updating</a:t>
                      </a:r>
                      <a:r>
                        <a:rPr lang="en-US" sz="1000" b="0" i="0" u="none" strike="noStrike" baseline="0" dirty="0" smtClean="0">
                          <a:solidFill>
                            <a:srgbClr val="000000"/>
                          </a:solidFill>
                          <a:effectLst/>
                          <a:latin typeface="Calibri" panose="020F0502020204030204" pitchFamily="34" charset="0"/>
                        </a:rPr>
                        <a:t> fields which has ‘Team Queue’ </a:t>
                      </a:r>
                      <a:r>
                        <a:rPr lang="en-US" sz="1000" dirty="0" err="1" smtClean="0"/>
                        <a:t>nd</a:t>
                      </a:r>
                      <a:r>
                        <a:rPr lang="en-US" sz="1000" dirty="0" smtClean="0"/>
                        <a:t> 'Ops email address text' associated with profile</a:t>
                      </a:r>
                      <a:endParaRPr lang="en-IN" sz="1000" b="0" i="0" u="none" strike="noStrike" dirty="0">
                        <a:solidFill>
                          <a:srgbClr val="000000"/>
                        </a:solidFill>
                        <a:effectLst/>
                        <a:latin typeface="Calibri" panose="020F0502020204030204" pitchFamily="34" charset="0"/>
                      </a:endParaRPr>
                    </a:p>
                  </a:txBody>
                  <a:tcPr marL="2392" marR="2392" marT="23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6211567"/>
                  </a:ext>
                </a:extLst>
              </a:tr>
            </a:tbl>
          </a:graphicData>
        </a:graphic>
      </p:graphicFrame>
    </p:spTree>
    <p:extLst>
      <p:ext uri="{BB962C8B-B14F-4D97-AF65-F5344CB8AC3E}">
        <p14:creationId xmlns:p14="http://schemas.microsoft.com/office/powerpoint/2010/main" val="58074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C558CB-8DC6-DB82-EBC5-83397DD4D3FA}"/>
              </a:ext>
            </a:extLst>
          </p:cNvPr>
          <p:cNvSpPr txBox="1"/>
          <p:nvPr/>
        </p:nvSpPr>
        <p:spPr>
          <a:xfrm>
            <a:off x="385588" y="1905061"/>
            <a:ext cx="3422228" cy="461665"/>
          </a:xfrm>
          <a:prstGeom prst="rect">
            <a:avLst/>
          </a:prstGeom>
          <a:noFill/>
        </p:spPr>
        <p:txBody>
          <a:bodyPr wrap="square" rtlCol="0">
            <a:spAutoFit/>
          </a:bodyPr>
          <a:lstStyle/>
          <a:p>
            <a:pPr algn="ctr"/>
            <a:r>
              <a:rPr lang="en-US" sz="2400" b="1">
                <a:solidFill>
                  <a:srgbClr val="2670BD"/>
                </a:solidFill>
                <a:latin typeface="Roboto "/>
                <a:ea typeface="Roboto Black" panose="02000000000000000000" pitchFamily="2" charset="0"/>
                <a:cs typeface="Roboto Black" panose="02000000000000000000" pitchFamily="2" charset="0"/>
              </a:rPr>
              <a:t>Execution Approach</a:t>
            </a:r>
          </a:p>
        </p:txBody>
      </p:sp>
      <p:pic>
        <p:nvPicPr>
          <p:cNvPr id="3" name="Picture 2">
            <a:extLst>
              <a:ext uri="{FF2B5EF4-FFF2-40B4-BE49-F238E27FC236}">
                <a16:creationId xmlns:a16="http://schemas.microsoft.com/office/drawing/2014/main" id="{FFBA23BB-764D-847C-DF7E-D04F4CEDA8C0}"/>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t="39228"/>
          <a:stretch/>
        </p:blipFill>
        <p:spPr>
          <a:xfrm>
            <a:off x="385588" y="2424899"/>
            <a:ext cx="3101403" cy="146851"/>
          </a:xfrm>
          <a:prstGeom prst="rect">
            <a:avLst/>
          </a:prstGeom>
        </p:spPr>
      </p:pic>
    </p:spTree>
    <p:extLst>
      <p:ext uri="{BB962C8B-B14F-4D97-AF65-F5344CB8AC3E}">
        <p14:creationId xmlns:p14="http://schemas.microsoft.com/office/powerpoint/2010/main" val="219401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2B41-3F5B-4801-BB49-092CFC930D8D}"/>
              </a:ext>
            </a:extLst>
          </p:cNvPr>
          <p:cNvSpPr>
            <a:spLocks noGrp="1"/>
          </p:cNvSpPr>
          <p:nvPr>
            <p:ph type="title"/>
          </p:nvPr>
        </p:nvSpPr>
        <p:spPr/>
        <p:txBody>
          <a:bodyPr>
            <a:normAutofit/>
          </a:bodyPr>
          <a:lstStyle/>
          <a:p>
            <a:pPr lvl="0"/>
            <a:r>
              <a:rPr lang="en-US"/>
              <a:t>Automation Approach </a:t>
            </a:r>
          </a:p>
        </p:txBody>
      </p:sp>
      <p:grpSp>
        <p:nvGrpSpPr>
          <p:cNvPr id="25" name="Group 24">
            <a:extLst>
              <a:ext uri="{FF2B5EF4-FFF2-40B4-BE49-F238E27FC236}">
                <a16:creationId xmlns:a16="http://schemas.microsoft.com/office/drawing/2014/main" id="{9BEC328F-B3F4-9240-F2E9-F41ABD930FEF}"/>
              </a:ext>
            </a:extLst>
          </p:cNvPr>
          <p:cNvGrpSpPr/>
          <p:nvPr/>
        </p:nvGrpSpPr>
        <p:grpSpPr>
          <a:xfrm>
            <a:off x="2357978" y="816522"/>
            <a:ext cx="373156" cy="410974"/>
            <a:chOff x="6901492" y="978895"/>
            <a:chExt cx="1077863" cy="1187101"/>
          </a:xfrm>
        </p:grpSpPr>
        <p:sp>
          <p:nvSpPr>
            <p:cNvPr id="23" name="Freeform: Shape 22">
              <a:extLst>
                <a:ext uri="{FF2B5EF4-FFF2-40B4-BE49-F238E27FC236}">
                  <a16:creationId xmlns:a16="http://schemas.microsoft.com/office/drawing/2014/main" id="{4B1A413E-E4B7-3DD0-2C9F-87E79251573B}"/>
                </a:ext>
              </a:extLst>
            </p:cNvPr>
            <p:cNvSpPr/>
            <p:nvPr/>
          </p:nvSpPr>
          <p:spPr>
            <a:xfrm>
              <a:off x="6901492" y="978895"/>
              <a:ext cx="1077863" cy="814196"/>
            </a:xfrm>
            <a:custGeom>
              <a:avLst/>
              <a:gdLst>
                <a:gd name="connsiteX0" fmla="*/ 1071380 w 1077863"/>
                <a:gd name="connsiteY0" fmla="*/ 280416 h 814196"/>
                <a:gd name="connsiteX1" fmla="*/ 1035185 w 1077863"/>
                <a:gd name="connsiteY1" fmla="*/ 256889 h 814196"/>
                <a:gd name="connsiteX2" fmla="*/ 844208 w 1077863"/>
                <a:gd name="connsiteY2" fmla="*/ 236696 h 814196"/>
                <a:gd name="connsiteX3" fmla="*/ 797631 w 1077863"/>
                <a:gd name="connsiteY3" fmla="*/ 260985 h 814196"/>
                <a:gd name="connsiteX4" fmla="*/ 801822 w 1077863"/>
                <a:gd name="connsiteY4" fmla="*/ 313468 h 814196"/>
                <a:gd name="connsiteX5" fmla="*/ 832016 w 1077863"/>
                <a:gd name="connsiteY5" fmla="*/ 351949 h 814196"/>
                <a:gd name="connsiteX6" fmla="*/ 595987 w 1077863"/>
                <a:gd name="connsiteY6" fmla="*/ 528923 h 814196"/>
                <a:gd name="connsiteX7" fmla="*/ 595987 w 1077863"/>
                <a:gd name="connsiteY7" fmla="*/ 243078 h 814196"/>
                <a:gd name="connsiteX8" fmla="*/ 644945 w 1077863"/>
                <a:gd name="connsiteY8" fmla="*/ 250031 h 814196"/>
                <a:gd name="connsiteX9" fmla="*/ 651708 w 1077863"/>
                <a:gd name="connsiteY9" fmla="*/ 250508 h 814196"/>
                <a:gd name="connsiteX10" fmla="*/ 692475 w 1077863"/>
                <a:gd name="connsiteY10" fmla="*/ 227457 h 814196"/>
                <a:gd name="connsiteX11" fmla="*/ 690189 w 1077863"/>
                <a:gd name="connsiteY11" fmla="*/ 174879 h 814196"/>
                <a:gd name="connsiteX12" fmla="*/ 577318 w 1077863"/>
                <a:gd name="connsiteY12" fmla="*/ 19622 h 814196"/>
                <a:gd name="connsiteX13" fmla="*/ 538837 w 1077863"/>
                <a:gd name="connsiteY13" fmla="*/ 0 h 814196"/>
                <a:gd name="connsiteX14" fmla="*/ 500356 w 1077863"/>
                <a:gd name="connsiteY14" fmla="*/ 19622 h 814196"/>
                <a:gd name="connsiteX15" fmla="*/ 387485 w 1077863"/>
                <a:gd name="connsiteY15" fmla="*/ 174879 h 814196"/>
                <a:gd name="connsiteX16" fmla="*/ 385198 w 1077863"/>
                <a:gd name="connsiteY16" fmla="*/ 227457 h 814196"/>
                <a:gd name="connsiteX17" fmla="*/ 432728 w 1077863"/>
                <a:gd name="connsiteY17" fmla="*/ 250031 h 814196"/>
                <a:gd name="connsiteX18" fmla="*/ 481782 w 1077863"/>
                <a:gd name="connsiteY18" fmla="*/ 243078 h 814196"/>
                <a:gd name="connsiteX19" fmla="*/ 481782 w 1077863"/>
                <a:gd name="connsiteY19" fmla="*/ 528923 h 814196"/>
                <a:gd name="connsiteX20" fmla="*/ 245752 w 1077863"/>
                <a:gd name="connsiteY20" fmla="*/ 351949 h 814196"/>
                <a:gd name="connsiteX21" fmla="*/ 275947 w 1077863"/>
                <a:gd name="connsiteY21" fmla="*/ 313468 h 814196"/>
                <a:gd name="connsiteX22" fmla="*/ 280138 w 1077863"/>
                <a:gd name="connsiteY22" fmla="*/ 260985 h 814196"/>
                <a:gd name="connsiteX23" fmla="*/ 238513 w 1077863"/>
                <a:gd name="connsiteY23" fmla="*/ 236411 h 814196"/>
                <a:gd name="connsiteX24" fmla="*/ 233465 w 1077863"/>
                <a:gd name="connsiteY24" fmla="*/ 236696 h 814196"/>
                <a:gd name="connsiteX25" fmla="*/ 42584 w 1077863"/>
                <a:gd name="connsiteY25" fmla="*/ 256889 h 814196"/>
                <a:gd name="connsiteX26" fmla="*/ 6389 w 1077863"/>
                <a:gd name="connsiteY26" fmla="*/ 280416 h 814196"/>
                <a:gd name="connsiteX27" fmla="*/ 4103 w 1077863"/>
                <a:gd name="connsiteY27" fmla="*/ 323564 h 814196"/>
                <a:gd name="connsiteX28" fmla="*/ 82113 w 1077863"/>
                <a:gd name="connsiteY28" fmla="*/ 498920 h 814196"/>
                <a:gd name="connsiteX29" fmla="*/ 125642 w 1077863"/>
                <a:gd name="connsiteY29" fmla="*/ 527209 h 814196"/>
                <a:gd name="connsiteX30" fmla="*/ 126499 w 1077863"/>
                <a:gd name="connsiteY30" fmla="*/ 527209 h 814196"/>
                <a:gd name="connsiteX31" fmla="*/ 169838 w 1077863"/>
                <a:gd name="connsiteY31" fmla="*/ 497396 h 814196"/>
                <a:gd name="connsiteX32" fmla="*/ 188507 w 1077863"/>
                <a:gd name="connsiteY32" fmla="*/ 450818 h 814196"/>
                <a:gd name="connsiteX33" fmla="*/ 481782 w 1077863"/>
                <a:gd name="connsiteY33" fmla="*/ 806101 h 814196"/>
                <a:gd name="connsiteX34" fmla="*/ 481782 w 1077863"/>
                <a:gd name="connsiteY34" fmla="*/ 814197 h 814196"/>
                <a:gd name="connsiteX35" fmla="*/ 538932 w 1077863"/>
                <a:gd name="connsiteY35" fmla="*/ 806101 h 814196"/>
                <a:gd name="connsiteX36" fmla="*/ 596082 w 1077863"/>
                <a:gd name="connsiteY36" fmla="*/ 814197 h 814196"/>
                <a:gd name="connsiteX37" fmla="*/ 596082 w 1077863"/>
                <a:gd name="connsiteY37" fmla="*/ 806101 h 814196"/>
                <a:gd name="connsiteX38" fmla="*/ 889357 w 1077863"/>
                <a:gd name="connsiteY38" fmla="*/ 450818 h 814196"/>
                <a:gd name="connsiteX39" fmla="*/ 908026 w 1077863"/>
                <a:gd name="connsiteY39" fmla="*/ 497300 h 814196"/>
                <a:gd name="connsiteX40" fmla="*/ 951364 w 1077863"/>
                <a:gd name="connsiteY40" fmla="*/ 527114 h 814196"/>
                <a:gd name="connsiteX41" fmla="*/ 952222 w 1077863"/>
                <a:gd name="connsiteY41" fmla="*/ 527114 h 814196"/>
                <a:gd name="connsiteX42" fmla="*/ 995751 w 1077863"/>
                <a:gd name="connsiteY42" fmla="*/ 498824 h 814196"/>
                <a:gd name="connsiteX43" fmla="*/ 1073761 w 1077863"/>
                <a:gd name="connsiteY43" fmla="*/ 323469 h 814196"/>
                <a:gd name="connsiteX44" fmla="*/ 1071475 w 1077863"/>
                <a:gd name="connsiteY44" fmla="*/ 280321 h 81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77863" h="814196">
                  <a:moveTo>
                    <a:pt x="1071380" y="280416"/>
                  </a:moveTo>
                  <a:cubicBezTo>
                    <a:pt x="1063760" y="267272"/>
                    <a:pt x="1050234" y="258413"/>
                    <a:pt x="1035185" y="256889"/>
                  </a:cubicBezTo>
                  <a:lnTo>
                    <a:pt x="844208" y="236696"/>
                  </a:lnTo>
                  <a:cubicBezTo>
                    <a:pt x="824777" y="234791"/>
                    <a:pt x="806775" y="244412"/>
                    <a:pt x="797631" y="260985"/>
                  </a:cubicBezTo>
                  <a:cubicBezTo>
                    <a:pt x="788392" y="277749"/>
                    <a:pt x="790011" y="298323"/>
                    <a:pt x="801822" y="313468"/>
                  </a:cubicBezTo>
                  <a:lnTo>
                    <a:pt x="832016" y="351949"/>
                  </a:lnTo>
                  <a:cubicBezTo>
                    <a:pt x="759436" y="393192"/>
                    <a:pt x="667520" y="450247"/>
                    <a:pt x="595987" y="528923"/>
                  </a:cubicBezTo>
                  <a:lnTo>
                    <a:pt x="595987" y="243078"/>
                  </a:lnTo>
                  <a:lnTo>
                    <a:pt x="644945" y="250031"/>
                  </a:lnTo>
                  <a:cubicBezTo>
                    <a:pt x="647231" y="250317"/>
                    <a:pt x="649517" y="250508"/>
                    <a:pt x="651708" y="250508"/>
                  </a:cubicBezTo>
                  <a:cubicBezTo>
                    <a:pt x="668281" y="250508"/>
                    <a:pt x="683998" y="241649"/>
                    <a:pt x="692475" y="227457"/>
                  </a:cubicBezTo>
                  <a:cubicBezTo>
                    <a:pt x="702381" y="211074"/>
                    <a:pt x="701429" y="190405"/>
                    <a:pt x="690189" y="174879"/>
                  </a:cubicBezTo>
                  <a:lnTo>
                    <a:pt x="577318" y="19622"/>
                  </a:lnTo>
                  <a:cubicBezTo>
                    <a:pt x="568364" y="7334"/>
                    <a:pt x="553981" y="0"/>
                    <a:pt x="538837" y="0"/>
                  </a:cubicBezTo>
                  <a:cubicBezTo>
                    <a:pt x="523692" y="0"/>
                    <a:pt x="509214" y="7334"/>
                    <a:pt x="500356" y="19622"/>
                  </a:cubicBezTo>
                  <a:lnTo>
                    <a:pt x="387485" y="174879"/>
                  </a:lnTo>
                  <a:cubicBezTo>
                    <a:pt x="376245" y="190405"/>
                    <a:pt x="375293" y="210979"/>
                    <a:pt x="385198" y="227457"/>
                  </a:cubicBezTo>
                  <a:cubicBezTo>
                    <a:pt x="394914" y="243650"/>
                    <a:pt x="414059" y="252794"/>
                    <a:pt x="432728" y="250031"/>
                  </a:cubicBezTo>
                  <a:lnTo>
                    <a:pt x="481782" y="243078"/>
                  </a:lnTo>
                  <a:lnTo>
                    <a:pt x="481782" y="528923"/>
                  </a:lnTo>
                  <a:cubicBezTo>
                    <a:pt x="410249" y="450247"/>
                    <a:pt x="318333" y="393192"/>
                    <a:pt x="245752" y="351949"/>
                  </a:cubicBezTo>
                  <a:lnTo>
                    <a:pt x="275947" y="313468"/>
                  </a:lnTo>
                  <a:cubicBezTo>
                    <a:pt x="287758" y="298418"/>
                    <a:pt x="289472" y="277844"/>
                    <a:pt x="280138" y="260985"/>
                  </a:cubicBezTo>
                  <a:cubicBezTo>
                    <a:pt x="271756" y="245840"/>
                    <a:pt x="255754" y="236411"/>
                    <a:pt x="238513" y="236411"/>
                  </a:cubicBezTo>
                  <a:cubicBezTo>
                    <a:pt x="236894" y="236411"/>
                    <a:pt x="235275" y="236411"/>
                    <a:pt x="233465" y="236696"/>
                  </a:cubicBezTo>
                  <a:lnTo>
                    <a:pt x="42584" y="256889"/>
                  </a:lnTo>
                  <a:cubicBezTo>
                    <a:pt x="27535" y="258509"/>
                    <a:pt x="13914" y="267272"/>
                    <a:pt x="6389" y="280416"/>
                  </a:cubicBezTo>
                  <a:cubicBezTo>
                    <a:pt x="-1231" y="293561"/>
                    <a:pt x="-2088" y="309658"/>
                    <a:pt x="4103" y="323564"/>
                  </a:cubicBezTo>
                  <a:lnTo>
                    <a:pt x="82113" y="498920"/>
                  </a:lnTo>
                  <a:cubicBezTo>
                    <a:pt x="89733" y="516065"/>
                    <a:pt x="106783" y="527209"/>
                    <a:pt x="125642" y="527209"/>
                  </a:cubicBezTo>
                  <a:cubicBezTo>
                    <a:pt x="125737" y="527209"/>
                    <a:pt x="126404" y="527209"/>
                    <a:pt x="126499" y="527209"/>
                  </a:cubicBezTo>
                  <a:cubicBezTo>
                    <a:pt x="145645" y="526828"/>
                    <a:pt x="162694" y="515112"/>
                    <a:pt x="169838" y="497396"/>
                  </a:cubicBezTo>
                  <a:lnTo>
                    <a:pt x="188507" y="450818"/>
                  </a:lnTo>
                  <a:cubicBezTo>
                    <a:pt x="316714" y="523399"/>
                    <a:pt x="481782" y="630365"/>
                    <a:pt x="481782" y="806101"/>
                  </a:cubicBezTo>
                  <a:lnTo>
                    <a:pt x="481782" y="814197"/>
                  </a:lnTo>
                  <a:cubicBezTo>
                    <a:pt x="499975" y="809054"/>
                    <a:pt x="519120" y="806101"/>
                    <a:pt x="538932" y="806101"/>
                  </a:cubicBezTo>
                  <a:cubicBezTo>
                    <a:pt x="558744" y="806101"/>
                    <a:pt x="577889" y="809054"/>
                    <a:pt x="596082" y="814197"/>
                  </a:cubicBezTo>
                  <a:lnTo>
                    <a:pt x="596082" y="806101"/>
                  </a:lnTo>
                  <a:cubicBezTo>
                    <a:pt x="596082" y="630365"/>
                    <a:pt x="761150" y="523399"/>
                    <a:pt x="889357" y="450818"/>
                  </a:cubicBezTo>
                  <a:lnTo>
                    <a:pt x="908026" y="497300"/>
                  </a:lnTo>
                  <a:cubicBezTo>
                    <a:pt x="915170" y="515112"/>
                    <a:pt x="932219" y="526828"/>
                    <a:pt x="951364" y="527114"/>
                  </a:cubicBezTo>
                  <a:cubicBezTo>
                    <a:pt x="951460" y="527114"/>
                    <a:pt x="952127" y="527114"/>
                    <a:pt x="952222" y="527114"/>
                  </a:cubicBezTo>
                  <a:cubicBezTo>
                    <a:pt x="970986" y="527114"/>
                    <a:pt x="988131" y="515969"/>
                    <a:pt x="995751" y="498824"/>
                  </a:cubicBezTo>
                  <a:lnTo>
                    <a:pt x="1073761" y="323469"/>
                  </a:lnTo>
                  <a:cubicBezTo>
                    <a:pt x="1079952" y="309563"/>
                    <a:pt x="1079095" y="293465"/>
                    <a:pt x="1071475" y="280321"/>
                  </a:cubicBezTo>
                  <a:close/>
                </a:path>
              </a:pathLst>
            </a:custGeom>
            <a:solidFill>
              <a:schemeClr val="bg1"/>
            </a:solidFill>
            <a:ln w="9525" cap="flat">
              <a:noFill/>
              <a:prstDash val="solid"/>
              <a:miter/>
            </a:ln>
          </p:spPr>
          <p:txBody>
            <a:bodyPr rtlCol="0" anchor="ctr"/>
            <a:lstStyle/>
            <a:p>
              <a:endParaRPr lang="en-US" sz="1350"/>
            </a:p>
          </p:txBody>
        </p:sp>
        <p:sp>
          <p:nvSpPr>
            <p:cNvPr id="24" name="Freeform: Shape 23">
              <a:extLst>
                <a:ext uri="{FF2B5EF4-FFF2-40B4-BE49-F238E27FC236}">
                  <a16:creationId xmlns:a16="http://schemas.microsoft.com/office/drawing/2014/main" id="{559F944B-5146-58AE-4E06-B3455D316AE3}"/>
                </a:ext>
              </a:extLst>
            </p:cNvPr>
            <p:cNvSpPr/>
            <p:nvPr/>
          </p:nvSpPr>
          <p:spPr>
            <a:xfrm>
              <a:off x="7268879" y="1823096"/>
              <a:ext cx="342900" cy="342900"/>
            </a:xfrm>
            <a:custGeom>
              <a:avLst/>
              <a:gdLst>
                <a:gd name="connsiteX0" fmla="*/ 171450 w 342900"/>
                <a:gd name="connsiteY0" fmla="*/ 0 h 342900"/>
                <a:gd name="connsiteX1" fmla="*/ 0 w 342900"/>
                <a:gd name="connsiteY1" fmla="*/ 171450 h 342900"/>
                <a:gd name="connsiteX2" fmla="*/ 171450 w 342900"/>
                <a:gd name="connsiteY2" fmla="*/ 342900 h 342900"/>
                <a:gd name="connsiteX3" fmla="*/ 342900 w 342900"/>
                <a:gd name="connsiteY3" fmla="*/ 171450 h 342900"/>
                <a:gd name="connsiteX4" fmla="*/ 171450 w 342900"/>
                <a:gd name="connsiteY4" fmla="*/ 0 h 342900"/>
                <a:gd name="connsiteX5" fmla="*/ 171450 w 342900"/>
                <a:gd name="connsiteY5" fmla="*/ 219075 h 342900"/>
                <a:gd name="connsiteX6" fmla="*/ 123825 w 342900"/>
                <a:gd name="connsiteY6" fmla="*/ 171450 h 342900"/>
                <a:gd name="connsiteX7" fmla="*/ 171450 w 342900"/>
                <a:gd name="connsiteY7" fmla="*/ 123825 h 342900"/>
                <a:gd name="connsiteX8" fmla="*/ 219075 w 342900"/>
                <a:gd name="connsiteY8" fmla="*/ 171450 h 342900"/>
                <a:gd name="connsiteX9" fmla="*/ 171450 w 342900"/>
                <a:gd name="connsiteY9" fmla="*/ 21907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342900">
                  <a:moveTo>
                    <a:pt x="171450" y="0"/>
                  </a:moveTo>
                  <a:cubicBezTo>
                    <a:pt x="76772" y="0"/>
                    <a:pt x="0" y="76771"/>
                    <a:pt x="0" y="171450"/>
                  </a:cubicBezTo>
                  <a:cubicBezTo>
                    <a:pt x="0" y="266129"/>
                    <a:pt x="76772" y="342900"/>
                    <a:pt x="171450" y="342900"/>
                  </a:cubicBezTo>
                  <a:cubicBezTo>
                    <a:pt x="266129" y="342900"/>
                    <a:pt x="342900" y="266129"/>
                    <a:pt x="342900" y="171450"/>
                  </a:cubicBezTo>
                  <a:cubicBezTo>
                    <a:pt x="342900" y="76771"/>
                    <a:pt x="266129" y="0"/>
                    <a:pt x="171450" y="0"/>
                  </a:cubicBezTo>
                  <a:close/>
                  <a:moveTo>
                    <a:pt x="171450" y="219075"/>
                  </a:moveTo>
                  <a:cubicBezTo>
                    <a:pt x="145161" y="219075"/>
                    <a:pt x="123825" y="197739"/>
                    <a:pt x="123825" y="171450"/>
                  </a:cubicBezTo>
                  <a:cubicBezTo>
                    <a:pt x="123825" y="145161"/>
                    <a:pt x="145161" y="123825"/>
                    <a:pt x="171450" y="123825"/>
                  </a:cubicBezTo>
                  <a:cubicBezTo>
                    <a:pt x="197739" y="123825"/>
                    <a:pt x="219075" y="145161"/>
                    <a:pt x="219075" y="171450"/>
                  </a:cubicBezTo>
                  <a:cubicBezTo>
                    <a:pt x="219075" y="197739"/>
                    <a:pt x="197739" y="219075"/>
                    <a:pt x="171450" y="219075"/>
                  </a:cubicBezTo>
                  <a:close/>
                </a:path>
              </a:pathLst>
            </a:custGeom>
            <a:solidFill>
              <a:schemeClr val="bg1"/>
            </a:solidFill>
            <a:ln w="9525" cap="flat">
              <a:noFill/>
              <a:prstDash val="solid"/>
              <a:miter/>
            </a:ln>
          </p:spPr>
          <p:txBody>
            <a:bodyPr rtlCol="0" anchor="ctr"/>
            <a:lstStyle/>
            <a:p>
              <a:endParaRPr lang="en-US" sz="1350"/>
            </a:p>
          </p:txBody>
        </p:sp>
      </p:grpSp>
      <p:grpSp>
        <p:nvGrpSpPr>
          <p:cNvPr id="29" name="Group 28">
            <a:extLst>
              <a:ext uri="{FF2B5EF4-FFF2-40B4-BE49-F238E27FC236}">
                <a16:creationId xmlns:a16="http://schemas.microsoft.com/office/drawing/2014/main" id="{04C24FB5-378B-65AF-41F2-21EC48252833}"/>
              </a:ext>
            </a:extLst>
          </p:cNvPr>
          <p:cNvGrpSpPr/>
          <p:nvPr/>
        </p:nvGrpSpPr>
        <p:grpSpPr>
          <a:xfrm flipV="1">
            <a:off x="6612082" y="828283"/>
            <a:ext cx="373156" cy="410974"/>
            <a:chOff x="6901492" y="978895"/>
            <a:chExt cx="1077863" cy="1187101"/>
          </a:xfrm>
        </p:grpSpPr>
        <p:sp>
          <p:nvSpPr>
            <p:cNvPr id="30" name="Freeform: Shape 29">
              <a:extLst>
                <a:ext uri="{FF2B5EF4-FFF2-40B4-BE49-F238E27FC236}">
                  <a16:creationId xmlns:a16="http://schemas.microsoft.com/office/drawing/2014/main" id="{E2421D5D-AE29-2FA8-ADA4-FFDEF1BC89CF}"/>
                </a:ext>
              </a:extLst>
            </p:cNvPr>
            <p:cNvSpPr/>
            <p:nvPr/>
          </p:nvSpPr>
          <p:spPr>
            <a:xfrm>
              <a:off x="6901492" y="978895"/>
              <a:ext cx="1077863" cy="814196"/>
            </a:xfrm>
            <a:custGeom>
              <a:avLst/>
              <a:gdLst>
                <a:gd name="connsiteX0" fmla="*/ 1071380 w 1077863"/>
                <a:gd name="connsiteY0" fmla="*/ 280416 h 814196"/>
                <a:gd name="connsiteX1" fmla="*/ 1035185 w 1077863"/>
                <a:gd name="connsiteY1" fmla="*/ 256889 h 814196"/>
                <a:gd name="connsiteX2" fmla="*/ 844208 w 1077863"/>
                <a:gd name="connsiteY2" fmla="*/ 236696 h 814196"/>
                <a:gd name="connsiteX3" fmla="*/ 797631 w 1077863"/>
                <a:gd name="connsiteY3" fmla="*/ 260985 h 814196"/>
                <a:gd name="connsiteX4" fmla="*/ 801822 w 1077863"/>
                <a:gd name="connsiteY4" fmla="*/ 313468 h 814196"/>
                <a:gd name="connsiteX5" fmla="*/ 832016 w 1077863"/>
                <a:gd name="connsiteY5" fmla="*/ 351949 h 814196"/>
                <a:gd name="connsiteX6" fmla="*/ 595987 w 1077863"/>
                <a:gd name="connsiteY6" fmla="*/ 528923 h 814196"/>
                <a:gd name="connsiteX7" fmla="*/ 595987 w 1077863"/>
                <a:gd name="connsiteY7" fmla="*/ 243078 h 814196"/>
                <a:gd name="connsiteX8" fmla="*/ 644945 w 1077863"/>
                <a:gd name="connsiteY8" fmla="*/ 250031 h 814196"/>
                <a:gd name="connsiteX9" fmla="*/ 651708 w 1077863"/>
                <a:gd name="connsiteY9" fmla="*/ 250508 h 814196"/>
                <a:gd name="connsiteX10" fmla="*/ 692475 w 1077863"/>
                <a:gd name="connsiteY10" fmla="*/ 227457 h 814196"/>
                <a:gd name="connsiteX11" fmla="*/ 690189 w 1077863"/>
                <a:gd name="connsiteY11" fmla="*/ 174879 h 814196"/>
                <a:gd name="connsiteX12" fmla="*/ 577318 w 1077863"/>
                <a:gd name="connsiteY12" fmla="*/ 19622 h 814196"/>
                <a:gd name="connsiteX13" fmla="*/ 538837 w 1077863"/>
                <a:gd name="connsiteY13" fmla="*/ 0 h 814196"/>
                <a:gd name="connsiteX14" fmla="*/ 500356 w 1077863"/>
                <a:gd name="connsiteY14" fmla="*/ 19622 h 814196"/>
                <a:gd name="connsiteX15" fmla="*/ 387485 w 1077863"/>
                <a:gd name="connsiteY15" fmla="*/ 174879 h 814196"/>
                <a:gd name="connsiteX16" fmla="*/ 385198 w 1077863"/>
                <a:gd name="connsiteY16" fmla="*/ 227457 h 814196"/>
                <a:gd name="connsiteX17" fmla="*/ 432728 w 1077863"/>
                <a:gd name="connsiteY17" fmla="*/ 250031 h 814196"/>
                <a:gd name="connsiteX18" fmla="*/ 481782 w 1077863"/>
                <a:gd name="connsiteY18" fmla="*/ 243078 h 814196"/>
                <a:gd name="connsiteX19" fmla="*/ 481782 w 1077863"/>
                <a:gd name="connsiteY19" fmla="*/ 528923 h 814196"/>
                <a:gd name="connsiteX20" fmla="*/ 245752 w 1077863"/>
                <a:gd name="connsiteY20" fmla="*/ 351949 h 814196"/>
                <a:gd name="connsiteX21" fmla="*/ 275947 w 1077863"/>
                <a:gd name="connsiteY21" fmla="*/ 313468 h 814196"/>
                <a:gd name="connsiteX22" fmla="*/ 280138 w 1077863"/>
                <a:gd name="connsiteY22" fmla="*/ 260985 h 814196"/>
                <a:gd name="connsiteX23" fmla="*/ 238513 w 1077863"/>
                <a:gd name="connsiteY23" fmla="*/ 236411 h 814196"/>
                <a:gd name="connsiteX24" fmla="*/ 233465 w 1077863"/>
                <a:gd name="connsiteY24" fmla="*/ 236696 h 814196"/>
                <a:gd name="connsiteX25" fmla="*/ 42584 w 1077863"/>
                <a:gd name="connsiteY25" fmla="*/ 256889 h 814196"/>
                <a:gd name="connsiteX26" fmla="*/ 6389 w 1077863"/>
                <a:gd name="connsiteY26" fmla="*/ 280416 h 814196"/>
                <a:gd name="connsiteX27" fmla="*/ 4103 w 1077863"/>
                <a:gd name="connsiteY27" fmla="*/ 323564 h 814196"/>
                <a:gd name="connsiteX28" fmla="*/ 82113 w 1077863"/>
                <a:gd name="connsiteY28" fmla="*/ 498920 h 814196"/>
                <a:gd name="connsiteX29" fmla="*/ 125642 w 1077863"/>
                <a:gd name="connsiteY29" fmla="*/ 527209 h 814196"/>
                <a:gd name="connsiteX30" fmla="*/ 126499 w 1077863"/>
                <a:gd name="connsiteY30" fmla="*/ 527209 h 814196"/>
                <a:gd name="connsiteX31" fmla="*/ 169838 w 1077863"/>
                <a:gd name="connsiteY31" fmla="*/ 497396 h 814196"/>
                <a:gd name="connsiteX32" fmla="*/ 188507 w 1077863"/>
                <a:gd name="connsiteY32" fmla="*/ 450818 h 814196"/>
                <a:gd name="connsiteX33" fmla="*/ 481782 w 1077863"/>
                <a:gd name="connsiteY33" fmla="*/ 806101 h 814196"/>
                <a:gd name="connsiteX34" fmla="*/ 481782 w 1077863"/>
                <a:gd name="connsiteY34" fmla="*/ 814197 h 814196"/>
                <a:gd name="connsiteX35" fmla="*/ 538932 w 1077863"/>
                <a:gd name="connsiteY35" fmla="*/ 806101 h 814196"/>
                <a:gd name="connsiteX36" fmla="*/ 596082 w 1077863"/>
                <a:gd name="connsiteY36" fmla="*/ 814197 h 814196"/>
                <a:gd name="connsiteX37" fmla="*/ 596082 w 1077863"/>
                <a:gd name="connsiteY37" fmla="*/ 806101 h 814196"/>
                <a:gd name="connsiteX38" fmla="*/ 889357 w 1077863"/>
                <a:gd name="connsiteY38" fmla="*/ 450818 h 814196"/>
                <a:gd name="connsiteX39" fmla="*/ 908026 w 1077863"/>
                <a:gd name="connsiteY39" fmla="*/ 497300 h 814196"/>
                <a:gd name="connsiteX40" fmla="*/ 951364 w 1077863"/>
                <a:gd name="connsiteY40" fmla="*/ 527114 h 814196"/>
                <a:gd name="connsiteX41" fmla="*/ 952222 w 1077863"/>
                <a:gd name="connsiteY41" fmla="*/ 527114 h 814196"/>
                <a:gd name="connsiteX42" fmla="*/ 995751 w 1077863"/>
                <a:gd name="connsiteY42" fmla="*/ 498824 h 814196"/>
                <a:gd name="connsiteX43" fmla="*/ 1073761 w 1077863"/>
                <a:gd name="connsiteY43" fmla="*/ 323469 h 814196"/>
                <a:gd name="connsiteX44" fmla="*/ 1071475 w 1077863"/>
                <a:gd name="connsiteY44" fmla="*/ 280321 h 81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77863" h="814196">
                  <a:moveTo>
                    <a:pt x="1071380" y="280416"/>
                  </a:moveTo>
                  <a:cubicBezTo>
                    <a:pt x="1063760" y="267272"/>
                    <a:pt x="1050234" y="258413"/>
                    <a:pt x="1035185" y="256889"/>
                  </a:cubicBezTo>
                  <a:lnTo>
                    <a:pt x="844208" y="236696"/>
                  </a:lnTo>
                  <a:cubicBezTo>
                    <a:pt x="824777" y="234791"/>
                    <a:pt x="806775" y="244412"/>
                    <a:pt x="797631" y="260985"/>
                  </a:cubicBezTo>
                  <a:cubicBezTo>
                    <a:pt x="788392" y="277749"/>
                    <a:pt x="790011" y="298323"/>
                    <a:pt x="801822" y="313468"/>
                  </a:cubicBezTo>
                  <a:lnTo>
                    <a:pt x="832016" y="351949"/>
                  </a:lnTo>
                  <a:cubicBezTo>
                    <a:pt x="759436" y="393192"/>
                    <a:pt x="667520" y="450247"/>
                    <a:pt x="595987" y="528923"/>
                  </a:cubicBezTo>
                  <a:lnTo>
                    <a:pt x="595987" y="243078"/>
                  </a:lnTo>
                  <a:lnTo>
                    <a:pt x="644945" y="250031"/>
                  </a:lnTo>
                  <a:cubicBezTo>
                    <a:pt x="647231" y="250317"/>
                    <a:pt x="649517" y="250508"/>
                    <a:pt x="651708" y="250508"/>
                  </a:cubicBezTo>
                  <a:cubicBezTo>
                    <a:pt x="668281" y="250508"/>
                    <a:pt x="683998" y="241649"/>
                    <a:pt x="692475" y="227457"/>
                  </a:cubicBezTo>
                  <a:cubicBezTo>
                    <a:pt x="702381" y="211074"/>
                    <a:pt x="701429" y="190405"/>
                    <a:pt x="690189" y="174879"/>
                  </a:cubicBezTo>
                  <a:lnTo>
                    <a:pt x="577318" y="19622"/>
                  </a:lnTo>
                  <a:cubicBezTo>
                    <a:pt x="568364" y="7334"/>
                    <a:pt x="553981" y="0"/>
                    <a:pt x="538837" y="0"/>
                  </a:cubicBezTo>
                  <a:cubicBezTo>
                    <a:pt x="523692" y="0"/>
                    <a:pt x="509214" y="7334"/>
                    <a:pt x="500356" y="19622"/>
                  </a:cubicBezTo>
                  <a:lnTo>
                    <a:pt x="387485" y="174879"/>
                  </a:lnTo>
                  <a:cubicBezTo>
                    <a:pt x="376245" y="190405"/>
                    <a:pt x="375293" y="210979"/>
                    <a:pt x="385198" y="227457"/>
                  </a:cubicBezTo>
                  <a:cubicBezTo>
                    <a:pt x="394914" y="243650"/>
                    <a:pt x="414059" y="252794"/>
                    <a:pt x="432728" y="250031"/>
                  </a:cubicBezTo>
                  <a:lnTo>
                    <a:pt x="481782" y="243078"/>
                  </a:lnTo>
                  <a:lnTo>
                    <a:pt x="481782" y="528923"/>
                  </a:lnTo>
                  <a:cubicBezTo>
                    <a:pt x="410249" y="450247"/>
                    <a:pt x="318333" y="393192"/>
                    <a:pt x="245752" y="351949"/>
                  </a:cubicBezTo>
                  <a:lnTo>
                    <a:pt x="275947" y="313468"/>
                  </a:lnTo>
                  <a:cubicBezTo>
                    <a:pt x="287758" y="298418"/>
                    <a:pt x="289472" y="277844"/>
                    <a:pt x="280138" y="260985"/>
                  </a:cubicBezTo>
                  <a:cubicBezTo>
                    <a:pt x="271756" y="245840"/>
                    <a:pt x="255754" y="236411"/>
                    <a:pt x="238513" y="236411"/>
                  </a:cubicBezTo>
                  <a:cubicBezTo>
                    <a:pt x="236894" y="236411"/>
                    <a:pt x="235275" y="236411"/>
                    <a:pt x="233465" y="236696"/>
                  </a:cubicBezTo>
                  <a:lnTo>
                    <a:pt x="42584" y="256889"/>
                  </a:lnTo>
                  <a:cubicBezTo>
                    <a:pt x="27535" y="258509"/>
                    <a:pt x="13914" y="267272"/>
                    <a:pt x="6389" y="280416"/>
                  </a:cubicBezTo>
                  <a:cubicBezTo>
                    <a:pt x="-1231" y="293561"/>
                    <a:pt x="-2088" y="309658"/>
                    <a:pt x="4103" y="323564"/>
                  </a:cubicBezTo>
                  <a:lnTo>
                    <a:pt x="82113" y="498920"/>
                  </a:lnTo>
                  <a:cubicBezTo>
                    <a:pt x="89733" y="516065"/>
                    <a:pt x="106783" y="527209"/>
                    <a:pt x="125642" y="527209"/>
                  </a:cubicBezTo>
                  <a:cubicBezTo>
                    <a:pt x="125737" y="527209"/>
                    <a:pt x="126404" y="527209"/>
                    <a:pt x="126499" y="527209"/>
                  </a:cubicBezTo>
                  <a:cubicBezTo>
                    <a:pt x="145645" y="526828"/>
                    <a:pt x="162694" y="515112"/>
                    <a:pt x="169838" y="497396"/>
                  </a:cubicBezTo>
                  <a:lnTo>
                    <a:pt x="188507" y="450818"/>
                  </a:lnTo>
                  <a:cubicBezTo>
                    <a:pt x="316714" y="523399"/>
                    <a:pt x="481782" y="630365"/>
                    <a:pt x="481782" y="806101"/>
                  </a:cubicBezTo>
                  <a:lnTo>
                    <a:pt x="481782" y="814197"/>
                  </a:lnTo>
                  <a:cubicBezTo>
                    <a:pt x="499975" y="809054"/>
                    <a:pt x="519120" y="806101"/>
                    <a:pt x="538932" y="806101"/>
                  </a:cubicBezTo>
                  <a:cubicBezTo>
                    <a:pt x="558744" y="806101"/>
                    <a:pt x="577889" y="809054"/>
                    <a:pt x="596082" y="814197"/>
                  </a:cubicBezTo>
                  <a:lnTo>
                    <a:pt x="596082" y="806101"/>
                  </a:lnTo>
                  <a:cubicBezTo>
                    <a:pt x="596082" y="630365"/>
                    <a:pt x="761150" y="523399"/>
                    <a:pt x="889357" y="450818"/>
                  </a:cubicBezTo>
                  <a:lnTo>
                    <a:pt x="908026" y="497300"/>
                  </a:lnTo>
                  <a:cubicBezTo>
                    <a:pt x="915170" y="515112"/>
                    <a:pt x="932219" y="526828"/>
                    <a:pt x="951364" y="527114"/>
                  </a:cubicBezTo>
                  <a:cubicBezTo>
                    <a:pt x="951460" y="527114"/>
                    <a:pt x="952127" y="527114"/>
                    <a:pt x="952222" y="527114"/>
                  </a:cubicBezTo>
                  <a:cubicBezTo>
                    <a:pt x="970986" y="527114"/>
                    <a:pt x="988131" y="515969"/>
                    <a:pt x="995751" y="498824"/>
                  </a:cubicBezTo>
                  <a:lnTo>
                    <a:pt x="1073761" y="323469"/>
                  </a:lnTo>
                  <a:cubicBezTo>
                    <a:pt x="1079952" y="309563"/>
                    <a:pt x="1079095" y="293465"/>
                    <a:pt x="1071475" y="280321"/>
                  </a:cubicBezTo>
                  <a:close/>
                </a:path>
              </a:pathLst>
            </a:custGeom>
            <a:solidFill>
              <a:schemeClr val="bg1"/>
            </a:solidFill>
            <a:ln w="9525" cap="flat">
              <a:noFill/>
              <a:prstDash val="solid"/>
              <a:miter/>
            </a:ln>
          </p:spPr>
          <p:txBody>
            <a:bodyPr rtlCol="0" anchor="ctr"/>
            <a:lstStyle/>
            <a:p>
              <a:endParaRPr lang="en-US" sz="1350"/>
            </a:p>
          </p:txBody>
        </p:sp>
        <p:sp>
          <p:nvSpPr>
            <p:cNvPr id="31" name="Freeform: Shape 30">
              <a:extLst>
                <a:ext uri="{FF2B5EF4-FFF2-40B4-BE49-F238E27FC236}">
                  <a16:creationId xmlns:a16="http://schemas.microsoft.com/office/drawing/2014/main" id="{8AECA45E-D388-DBDA-3580-201495A88AD9}"/>
                </a:ext>
              </a:extLst>
            </p:cNvPr>
            <p:cNvSpPr/>
            <p:nvPr/>
          </p:nvSpPr>
          <p:spPr>
            <a:xfrm>
              <a:off x="7268879" y="1823096"/>
              <a:ext cx="342900" cy="342900"/>
            </a:xfrm>
            <a:custGeom>
              <a:avLst/>
              <a:gdLst>
                <a:gd name="connsiteX0" fmla="*/ 171450 w 342900"/>
                <a:gd name="connsiteY0" fmla="*/ 0 h 342900"/>
                <a:gd name="connsiteX1" fmla="*/ 0 w 342900"/>
                <a:gd name="connsiteY1" fmla="*/ 171450 h 342900"/>
                <a:gd name="connsiteX2" fmla="*/ 171450 w 342900"/>
                <a:gd name="connsiteY2" fmla="*/ 342900 h 342900"/>
                <a:gd name="connsiteX3" fmla="*/ 342900 w 342900"/>
                <a:gd name="connsiteY3" fmla="*/ 171450 h 342900"/>
                <a:gd name="connsiteX4" fmla="*/ 171450 w 342900"/>
                <a:gd name="connsiteY4" fmla="*/ 0 h 342900"/>
                <a:gd name="connsiteX5" fmla="*/ 171450 w 342900"/>
                <a:gd name="connsiteY5" fmla="*/ 219075 h 342900"/>
                <a:gd name="connsiteX6" fmla="*/ 123825 w 342900"/>
                <a:gd name="connsiteY6" fmla="*/ 171450 h 342900"/>
                <a:gd name="connsiteX7" fmla="*/ 171450 w 342900"/>
                <a:gd name="connsiteY7" fmla="*/ 123825 h 342900"/>
                <a:gd name="connsiteX8" fmla="*/ 219075 w 342900"/>
                <a:gd name="connsiteY8" fmla="*/ 171450 h 342900"/>
                <a:gd name="connsiteX9" fmla="*/ 171450 w 342900"/>
                <a:gd name="connsiteY9" fmla="*/ 21907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342900">
                  <a:moveTo>
                    <a:pt x="171450" y="0"/>
                  </a:moveTo>
                  <a:cubicBezTo>
                    <a:pt x="76772" y="0"/>
                    <a:pt x="0" y="76771"/>
                    <a:pt x="0" y="171450"/>
                  </a:cubicBezTo>
                  <a:cubicBezTo>
                    <a:pt x="0" y="266129"/>
                    <a:pt x="76772" y="342900"/>
                    <a:pt x="171450" y="342900"/>
                  </a:cubicBezTo>
                  <a:cubicBezTo>
                    <a:pt x="266129" y="342900"/>
                    <a:pt x="342900" y="266129"/>
                    <a:pt x="342900" y="171450"/>
                  </a:cubicBezTo>
                  <a:cubicBezTo>
                    <a:pt x="342900" y="76771"/>
                    <a:pt x="266129" y="0"/>
                    <a:pt x="171450" y="0"/>
                  </a:cubicBezTo>
                  <a:close/>
                  <a:moveTo>
                    <a:pt x="171450" y="219075"/>
                  </a:moveTo>
                  <a:cubicBezTo>
                    <a:pt x="145161" y="219075"/>
                    <a:pt x="123825" y="197739"/>
                    <a:pt x="123825" y="171450"/>
                  </a:cubicBezTo>
                  <a:cubicBezTo>
                    <a:pt x="123825" y="145161"/>
                    <a:pt x="145161" y="123825"/>
                    <a:pt x="171450" y="123825"/>
                  </a:cubicBezTo>
                  <a:cubicBezTo>
                    <a:pt x="197739" y="123825"/>
                    <a:pt x="219075" y="145161"/>
                    <a:pt x="219075" y="171450"/>
                  </a:cubicBezTo>
                  <a:cubicBezTo>
                    <a:pt x="219075" y="197739"/>
                    <a:pt x="197739" y="219075"/>
                    <a:pt x="171450" y="219075"/>
                  </a:cubicBezTo>
                  <a:close/>
                </a:path>
              </a:pathLst>
            </a:custGeom>
            <a:solidFill>
              <a:schemeClr val="bg1"/>
            </a:solidFill>
            <a:ln w="9525" cap="flat">
              <a:noFill/>
              <a:prstDash val="solid"/>
              <a:miter/>
            </a:ln>
          </p:spPr>
          <p:txBody>
            <a:bodyPr rtlCol="0" anchor="ctr"/>
            <a:lstStyle/>
            <a:p>
              <a:endParaRPr lang="en-US" sz="1350"/>
            </a:p>
          </p:txBody>
        </p:sp>
      </p:grpSp>
      <p:sp>
        <p:nvSpPr>
          <p:cNvPr id="19" name="Notched Right Arrow 46">
            <a:extLst>
              <a:ext uri="{FF2B5EF4-FFF2-40B4-BE49-F238E27FC236}">
                <a16:creationId xmlns:a16="http://schemas.microsoft.com/office/drawing/2014/main" id="{E91F43DE-9206-46BA-958F-8101D7758A2F}"/>
              </a:ext>
            </a:extLst>
          </p:cNvPr>
          <p:cNvSpPr/>
          <p:nvPr/>
        </p:nvSpPr>
        <p:spPr>
          <a:xfrm>
            <a:off x="6025246" y="771407"/>
            <a:ext cx="2788439" cy="590869"/>
          </a:xfrm>
          <a:prstGeom prst="notchedRightArrow">
            <a:avLst>
              <a:gd name="adj1" fmla="val 72485"/>
              <a:gd name="adj2" fmla="val 30685"/>
            </a:avLst>
          </a:prstGeom>
          <a:gradFill flip="none" rotWithShape="1">
            <a:gsLst>
              <a:gs pos="100000">
                <a:srgbClr val="00ADBB"/>
              </a:gs>
              <a:gs pos="0">
                <a:srgbClr val="162B4A"/>
              </a:gs>
            </a:gsLst>
            <a:lin ang="13500000" scaled="1"/>
            <a:tileRect/>
          </a:gradFill>
          <a:ln w="12700" cap="flat" cmpd="sng" algn="ctr">
            <a:solidFill>
              <a:schemeClr val="bg1"/>
            </a:solid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t"/>
            <a:endParaRPr lang="en-US" sz="900" b="1">
              <a:solidFill>
                <a:schemeClr val="bg1"/>
              </a:solidFill>
              <a:latin typeface="Segoe  Ui"/>
            </a:endParaRPr>
          </a:p>
        </p:txBody>
      </p:sp>
      <p:sp>
        <p:nvSpPr>
          <p:cNvPr id="20" name="Notched Right Arrow 42">
            <a:extLst>
              <a:ext uri="{FF2B5EF4-FFF2-40B4-BE49-F238E27FC236}">
                <a16:creationId xmlns:a16="http://schemas.microsoft.com/office/drawing/2014/main" id="{BB745031-5EB7-4A9C-8EE0-00B40882822B}"/>
              </a:ext>
            </a:extLst>
          </p:cNvPr>
          <p:cNvSpPr/>
          <p:nvPr/>
        </p:nvSpPr>
        <p:spPr>
          <a:xfrm>
            <a:off x="3078325" y="771407"/>
            <a:ext cx="3000369" cy="590869"/>
          </a:xfrm>
          <a:prstGeom prst="notchedRightArrow">
            <a:avLst>
              <a:gd name="adj1" fmla="val 72485"/>
              <a:gd name="adj2" fmla="val 30685"/>
            </a:avLst>
          </a:prstGeom>
          <a:gradFill flip="none" rotWithShape="1">
            <a:gsLst>
              <a:gs pos="100000">
                <a:srgbClr val="00ADBB"/>
              </a:gs>
              <a:gs pos="0">
                <a:srgbClr val="162B4A"/>
              </a:gs>
            </a:gsLst>
            <a:lin ang="13500000" scaled="1"/>
            <a:tileRect/>
          </a:gradFill>
          <a:ln w="12700" cap="flat" cmpd="sng" algn="ctr">
            <a:solidFill>
              <a:schemeClr val="bg1"/>
            </a:solid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t"/>
            <a:endParaRPr lang="en-US" sz="900" b="1">
              <a:solidFill>
                <a:schemeClr val="bg1"/>
              </a:solidFill>
              <a:latin typeface="Segoe  Ui"/>
            </a:endParaRPr>
          </a:p>
        </p:txBody>
      </p:sp>
      <p:sp>
        <p:nvSpPr>
          <p:cNvPr id="21" name="Notched Right Arrow 39">
            <a:extLst>
              <a:ext uri="{FF2B5EF4-FFF2-40B4-BE49-F238E27FC236}">
                <a16:creationId xmlns:a16="http://schemas.microsoft.com/office/drawing/2014/main" id="{A8265DB7-79DD-40C8-9D6D-ADA7A3B466C0}"/>
              </a:ext>
            </a:extLst>
          </p:cNvPr>
          <p:cNvSpPr/>
          <p:nvPr/>
        </p:nvSpPr>
        <p:spPr>
          <a:xfrm>
            <a:off x="435770" y="771407"/>
            <a:ext cx="2709221" cy="590869"/>
          </a:xfrm>
          <a:prstGeom prst="notchedRightArrow">
            <a:avLst>
              <a:gd name="adj1" fmla="val 72485"/>
              <a:gd name="adj2" fmla="val 30685"/>
            </a:avLst>
          </a:prstGeom>
          <a:gradFill flip="none" rotWithShape="1">
            <a:gsLst>
              <a:gs pos="100000">
                <a:srgbClr val="00ADBB"/>
              </a:gs>
              <a:gs pos="0">
                <a:srgbClr val="162B4A"/>
              </a:gs>
            </a:gsLst>
            <a:lin ang="13500000" scaled="1"/>
            <a:tileRect/>
          </a:gradFill>
          <a:ln w="12700" cap="flat" cmpd="sng" algn="ctr">
            <a:solidFill>
              <a:schemeClr val="bg1"/>
            </a:solid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t"/>
            <a:endParaRPr lang="en-US" sz="900" b="1">
              <a:solidFill>
                <a:schemeClr val="bg1"/>
              </a:solidFill>
              <a:latin typeface="Segoe  Ui"/>
            </a:endParaRPr>
          </a:p>
        </p:txBody>
      </p:sp>
      <p:sp>
        <p:nvSpPr>
          <p:cNvPr id="22" name="Rectangle 21">
            <a:extLst>
              <a:ext uri="{FF2B5EF4-FFF2-40B4-BE49-F238E27FC236}">
                <a16:creationId xmlns:a16="http://schemas.microsoft.com/office/drawing/2014/main" id="{95C146B6-2038-472B-AFB8-F2E5B532AF97}"/>
              </a:ext>
            </a:extLst>
          </p:cNvPr>
          <p:cNvSpPr/>
          <p:nvPr/>
        </p:nvSpPr>
        <p:spPr>
          <a:xfrm>
            <a:off x="6440723" y="964612"/>
            <a:ext cx="2004437" cy="225831"/>
          </a:xfrm>
          <a:prstGeom prst="rect">
            <a:avLst/>
          </a:prstGeom>
        </p:spPr>
        <p:txBody>
          <a:bodyPr wrap="square" lIns="68580" tIns="34290" rIns="68580" bIns="34290">
            <a:spAutoFit/>
          </a:bodyPr>
          <a:lstStyle/>
          <a:p>
            <a:pPr algn="ctr" fontAlgn="ctr">
              <a:lnSpc>
                <a:spcPct val="90000"/>
              </a:lnSpc>
              <a:spcBef>
                <a:spcPct val="0"/>
              </a:spcBef>
              <a:spcAft>
                <a:spcPct val="35000"/>
              </a:spcAft>
            </a:pPr>
            <a:r>
              <a:rPr lang="en-US" sz="1100" b="1">
                <a:solidFill>
                  <a:schemeClr val="bg1"/>
                </a:solidFill>
                <a:latin typeface="Segoe UI" panose="020B0502040204020203" pitchFamily="34" charset="0"/>
                <a:cs typeface="Segoe UI" panose="020B0502040204020203" pitchFamily="34" charset="0"/>
              </a:rPr>
              <a:t>Full Process Implementation</a:t>
            </a:r>
          </a:p>
        </p:txBody>
      </p:sp>
      <p:sp>
        <p:nvSpPr>
          <p:cNvPr id="26" name="Rectangle 25">
            <a:extLst>
              <a:ext uri="{FF2B5EF4-FFF2-40B4-BE49-F238E27FC236}">
                <a16:creationId xmlns:a16="http://schemas.microsoft.com/office/drawing/2014/main" id="{E2223949-F4E6-43AE-8A74-A9171143D4E0}"/>
              </a:ext>
            </a:extLst>
          </p:cNvPr>
          <p:cNvSpPr/>
          <p:nvPr/>
        </p:nvSpPr>
        <p:spPr>
          <a:xfrm>
            <a:off x="1260779" y="964612"/>
            <a:ext cx="1077860" cy="225831"/>
          </a:xfrm>
          <a:prstGeom prst="rect">
            <a:avLst/>
          </a:prstGeom>
        </p:spPr>
        <p:txBody>
          <a:bodyPr wrap="none" lIns="68580" tIns="34290" rIns="68580" bIns="34290">
            <a:spAutoFit/>
          </a:bodyPr>
          <a:lstStyle/>
          <a:p>
            <a:pPr lvl="0" algn="ctr" fontAlgn="ctr">
              <a:lnSpc>
                <a:spcPct val="90000"/>
              </a:lnSpc>
              <a:spcBef>
                <a:spcPct val="0"/>
              </a:spcBef>
              <a:spcAft>
                <a:spcPct val="35000"/>
              </a:spcAft>
            </a:pPr>
            <a:r>
              <a:rPr lang="en-US" sz="1100" b="1">
                <a:solidFill>
                  <a:schemeClr val="bg1"/>
                </a:solidFill>
                <a:latin typeface="Segoe UI" panose="020B0502040204020203" pitchFamily="34" charset="0"/>
                <a:cs typeface="Segoe UI" panose="020B0502040204020203" pitchFamily="34" charset="0"/>
              </a:rPr>
              <a:t>Plan &amp; Design</a:t>
            </a:r>
          </a:p>
        </p:txBody>
      </p:sp>
      <p:sp>
        <p:nvSpPr>
          <p:cNvPr id="27" name="Rectangle 26">
            <a:extLst>
              <a:ext uri="{FF2B5EF4-FFF2-40B4-BE49-F238E27FC236}">
                <a16:creationId xmlns:a16="http://schemas.microsoft.com/office/drawing/2014/main" id="{345A4EAD-A13B-4971-A50A-4E0D15E5713F}"/>
              </a:ext>
            </a:extLst>
          </p:cNvPr>
          <p:cNvSpPr/>
          <p:nvPr/>
        </p:nvSpPr>
        <p:spPr>
          <a:xfrm>
            <a:off x="3747276" y="964612"/>
            <a:ext cx="1380827" cy="225831"/>
          </a:xfrm>
          <a:prstGeom prst="rect">
            <a:avLst/>
          </a:prstGeom>
        </p:spPr>
        <p:txBody>
          <a:bodyPr wrap="none" lIns="68580" tIns="34290" rIns="68580" bIns="34290">
            <a:spAutoFit/>
          </a:bodyPr>
          <a:lstStyle/>
          <a:p>
            <a:pPr algn="ctr" fontAlgn="ctr">
              <a:lnSpc>
                <a:spcPct val="90000"/>
              </a:lnSpc>
              <a:spcBef>
                <a:spcPct val="0"/>
              </a:spcBef>
              <a:spcAft>
                <a:spcPct val="35000"/>
              </a:spcAft>
            </a:pPr>
            <a:r>
              <a:rPr lang="en-US" sz="1100" b="1">
                <a:solidFill>
                  <a:schemeClr val="bg1"/>
                </a:solidFill>
                <a:latin typeface="Segoe UI" panose="020B0502040204020203" pitchFamily="34" charset="0"/>
                <a:cs typeface="Segoe UI" panose="020B0502040204020203" pitchFamily="34" charset="0"/>
              </a:rPr>
              <a:t>Pilot Development</a:t>
            </a:r>
          </a:p>
        </p:txBody>
      </p:sp>
      <p:grpSp>
        <p:nvGrpSpPr>
          <p:cNvPr id="32" name="Group 38">
            <a:extLst>
              <a:ext uri="{FF2B5EF4-FFF2-40B4-BE49-F238E27FC236}">
                <a16:creationId xmlns:a16="http://schemas.microsoft.com/office/drawing/2014/main" id="{6CF46BD3-3D5F-4DC3-86E9-874469534841}"/>
              </a:ext>
            </a:extLst>
          </p:cNvPr>
          <p:cNvGrpSpPr>
            <a:grpSpLocks noChangeAspect="1"/>
          </p:cNvGrpSpPr>
          <p:nvPr/>
        </p:nvGrpSpPr>
        <p:grpSpPr bwMode="auto">
          <a:xfrm>
            <a:off x="8386418" y="498099"/>
            <a:ext cx="231648" cy="302857"/>
            <a:chOff x="2099" y="574"/>
            <a:chExt cx="1581" cy="2067"/>
          </a:xfrm>
          <a:solidFill>
            <a:schemeClr val="bg1"/>
          </a:solidFill>
        </p:grpSpPr>
        <p:sp>
          <p:nvSpPr>
            <p:cNvPr id="33" name="Freeform 39">
              <a:extLst>
                <a:ext uri="{FF2B5EF4-FFF2-40B4-BE49-F238E27FC236}">
                  <a16:creationId xmlns:a16="http://schemas.microsoft.com/office/drawing/2014/main" id="{40E984A4-76D0-4CAA-883F-AFF17662D60B}"/>
                </a:ext>
              </a:extLst>
            </p:cNvPr>
            <p:cNvSpPr>
              <a:spLocks noEditPoints="1"/>
            </p:cNvSpPr>
            <p:nvPr/>
          </p:nvSpPr>
          <p:spPr bwMode="auto">
            <a:xfrm>
              <a:off x="2099" y="859"/>
              <a:ext cx="1280" cy="1782"/>
            </a:xfrm>
            <a:custGeom>
              <a:avLst/>
              <a:gdLst>
                <a:gd name="T0" fmla="*/ 625 w 681"/>
                <a:gd name="T1" fmla="*/ 106 h 951"/>
                <a:gd name="T2" fmla="*/ 464 w 681"/>
                <a:gd name="T3" fmla="*/ 106 h 951"/>
                <a:gd name="T4" fmla="*/ 343 w 681"/>
                <a:gd name="T5" fmla="*/ 0 h 951"/>
                <a:gd name="T6" fmla="*/ 222 w 681"/>
                <a:gd name="T7" fmla="*/ 106 h 951"/>
                <a:gd name="T8" fmla="*/ 58 w 681"/>
                <a:gd name="T9" fmla="*/ 106 h 951"/>
                <a:gd name="T10" fmla="*/ 0 w 681"/>
                <a:gd name="T11" fmla="*/ 163 h 951"/>
                <a:gd name="T12" fmla="*/ 0 w 681"/>
                <a:gd name="T13" fmla="*/ 893 h 951"/>
                <a:gd name="T14" fmla="*/ 58 w 681"/>
                <a:gd name="T15" fmla="*/ 951 h 951"/>
                <a:gd name="T16" fmla="*/ 625 w 681"/>
                <a:gd name="T17" fmla="*/ 951 h 951"/>
                <a:gd name="T18" fmla="*/ 681 w 681"/>
                <a:gd name="T19" fmla="*/ 893 h 951"/>
                <a:gd name="T20" fmla="*/ 681 w 681"/>
                <a:gd name="T21" fmla="*/ 163 h 951"/>
                <a:gd name="T22" fmla="*/ 625 w 681"/>
                <a:gd name="T23" fmla="*/ 106 h 951"/>
                <a:gd name="T24" fmla="*/ 163 w 681"/>
                <a:gd name="T25" fmla="*/ 154 h 951"/>
                <a:gd name="T26" fmla="*/ 285 w 681"/>
                <a:gd name="T27" fmla="*/ 253 h 951"/>
                <a:gd name="T28" fmla="*/ 401 w 681"/>
                <a:gd name="T29" fmla="*/ 253 h 951"/>
                <a:gd name="T30" fmla="*/ 523 w 681"/>
                <a:gd name="T31" fmla="*/ 154 h 951"/>
                <a:gd name="T32" fmla="*/ 579 w 681"/>
                <a:gd name="T33" fmla="*/ 154 h 951"/>
                <a:gd name="T34" fmla="*/ 579 w 681"/>
                <a:gd name="T35" fmla="*/ 845 h 951"/>
                <a:gd name="T36" fmla="*/ 105 w 681"/>
                <a:gd name="T37" fmla="*/ 845 h 951"/>
                <a:gd name="T38" fmla="*/ 105 w 681"/>
                <a:gd name="T39" fmla="*/ 154 h 951"/>
                <a:gd name="T40" fmla="*/ 163 w 681"/>
                <a:gd name="T41" fmla="*/ 154 h 951"/>
                <a:gd name="T42" fmla="*/ 343 w 681"/>
                <a:gd name="T43" fmla="*/ 51 h 951"/>
                <a:gd name="T44" fmla="*/ 412 w 681"/>
                <a:gd name="T45" fmla="*/ 106 h 951"/>
                <a:gd name="T46" fmla="*/ 274 w 681"/>
                <a:gd name="T47" fmla="*/ 106 h 951"/>
                <a:gd name="T48" fmla="*/ 343 w 681"/>
                <a:gd name="T49" fmla="*/ 51 h 951"/>
                <a:gd name="T50" fmla="*/ 343 w 681"/>
                <a:gd name="T51" fmla="*/ 51 h 951"/>
                <a:gd name="T52" fmla="*/ 343 w 681"/>
                <a:gd name="T53" fmla="*/ 51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1" h="951">
                  <a:moveTo>
                    <a:pt x="625" y="106"/>
                  </a:moveTo>
                  <a:cubicBezTo>
                    <a:pt x="464" y="106"/>
                    <a:pt x="464" y="106"/>
                    <a:pt x="464" y="106"/>
                  </a:cubicBezTo>
                  <a:cubicBezTo>
                    <a:pt x="456" y="46"/>
                    <a:pt x="405" y="0"/>
                    <a:pt x="343" y="0"/>
                  </a:cubicBezTo>
                  <a:cubicBezTo>
                    <a:pt x="281" y="0"/>
                    <a:pt x="230" y="46"/>
                    <a:pt x="222" y="106"/>
                  </a:cubicBezTo>
                  <a:cubicBezTo>
                    <a:pt x="58" y="106"/>
                    <a:pt x="58" y="106"/>
                    <a:pt x="58" y="106"/>
                  </a:cubicBezTo>
                  <a:cubicBezTo>
                    <a:pt x="27" y="106"/>
                    <a:pt x="0" y="132"/>
                    <a:pt x="0" y="163"/>
                  </a:cubicBezTo>
                  <a:cubicBezTo>
                    <a:pt x="0" y="893"/>
                    <a:pt x="0" y="893"/>
                    <a:pt x="0" y="893"/>
                  </a:cubicBezTo>
                  <a:cubicBezTo>
                    <a:pt x="0" y="925"/>
                    <a:pt x="27" y="951"/>
                    <a:pt x="58" y="951"/>
                  </a:cubicBezTo>
                  <a:cubicBezTo>
                    <a:pt x="625" y="951"/>
                    <a:pt x="625" y="951"/>
                    <a:pt x="625" y="951"/>
                  </a:cubicBezTo>
                  <a:cubicBezTo>
                    <a:pt x="657" y="951"/>
                    <a:pt x="681" y="925"/>
                    <a:pt x="681" y="893"/>
                  </a:cubicBezTo>
                  <a:cubicBezTo>
                    <a:pt x="681" y="163"/>
                    <a:pt x="681" y="163"/>
                    <a:pt x="681" y="163"/>
                  </a:cubicBezTo>
                  <a:cubicBezTo>
                    <a:pt x="681" y="132"/>
                    <a:pt x="657" y="106"/>
                    <a:pt x="625" y="106"/>
                  </a:cubicBezTo>
                  <a:close/>
                  <a:moveTo>
                    <a:pt x="163" y="154"/>
                  </a:moveTo>
                  <a:cubicBezTo>
                    <a:pt x="174" y="212"/>
                    <a:pt x="224" y="253"/>
                    <a:pt x="285" y="253"/>
                  </a:cubicBezTo>
                  <a:cubicBezTo>
                    <a:pt x="401" y="253"/>
                    <a:pt x="401" y="253"/>
                    <a:pt x="401" y="253"/>
                  </a:cubicBezTo>
                  <a:cubicBezTo>
                    <a:pt x="462" y="253"/>
                    <a:pt x="512" y="212"/>
                    <a:pt x="523" y="154"/>
                  </a:cubicBezTo>
                  <a:cubicBezTo>
                    <a:pt x="579" y="154"/>
                    <a:pt x="579" y="154"/>
                    <a:pt x="579" y="154"/>
                  </a:cubicBezTo>
                  <a:cubicBezTo>
                    <a:pt x="579" y="845"/>
                    <a:pt x="579" y="845"/>
                    <a:pt x="579" y="845"/>
                  </a:cubicBezTo>
                  <a:cubicBezTo>
                    <a:pt x="105" y="845"/>
                    <a:pt x="105" y="845"/>
                    <a:pt x="105" y="845"/>
                  </a:cubicBezTo>
                  <a:cubicBezTo>
                    <a:pt x="105" y="154"/>
                    <a:pt x="105" y="154"/>
                    <a:pt x="105" y="154"/>
                  </a:cubicBezTo>
                  <a:lnTo>
                    <a:pt x="163" y="154"/>
                  </a:lnTo>
                  <a:close/>
                  <a:moveTo>
                    <a:pt x="343" y="51"/>
                  </a:moveTo>
                  <a:cubicBezTo>
                    <a:pt x="377" y="51"/>
                    <a:pt x="405" y="75"/>
                    <a:pt x="412" y="106"/>
                  </a:cubicBezTo>
                  <a:cubicBezTo>
                    <a:pt x="274" y="106"/>
                    <a:pt x="274" y="106"/>
                    <a:pt x="274" y="106"/>
                  </a:cubicBezTo>
                  <a:cubicBezTo>
                    <a:pt x="282" y="75"/>
                    <a:pt x="310" y="51"/>
                    <a:pt x="343" y="51"/>
                  </a:cubicBezTo>
                  <a:close/>
                  <a:moveTo>
                    <a:pt x="343" y="51"/>
                  </a:moveTo>
                  <a:cubicBezTo>
                    <a:pt x="343" y="51"/>
                    <a:pt x="343" y="51"/>
                    <a:pt x="343" y="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900"/>
            </a:p>
          </p:txBody>
        </p:sp>
        <p:sp>
          <p:nvSpPr>
            <p:cNvPr id="34" name="Rectangle 40">
              <a:extLst>
                <a:ext uri="{FF2B5EF4-FFF2-40B4-BE49-F238E27FC236}">
                  <a16:creationId xmlns:a16="http://schemas.microsoft.com/office/drawing/2014/main" id="{87367F96-6E22-4F25-8AA0-172A7B2CC970}"/>
                </a:ext>
              </a:extLst>
            </p:cNvPr>
            <p:cNvSpPr>
              <a:spLocks noChangeArrowheads="1"/>
            </p:cNvSpPr>
            <p:nvPr/>
          </p:nvSpPr>
          <p:spPr bwMode="auto">
            <a:xfrm>
              <a:off x="2441" y="1513"/>
              <a:ext cx="301"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900"/>
            </a:p>
          </p:txBody>
        </p:sp>
        <p:sp>
          <p:nvSpPr>
            <p:cNvPr id="35" name="Freeform 41">
              <a:extLst>
                <a:ext uri="{FF2B5EF4-FFF2-40B4-BE49-F238E27FC236}">
                  <a16:creationId xmlns:a16="http://schemas.microsoft.com/office/drawing/2014/main" id="{A58D136C-D930-46D0-845C-FDBA0A3D5733}"/>
                </a:ext>
              </a:extLst>
            </p:cNvPr>
            <p:cNvSpPr>
              <a:spLocks noEditPoints="1"/>
            </p:cNvSpPr>
            <p:nvPr/>
          </p:nvSpPr>
          <p:spPr bwMode="auto">
            <a:xfrm>
              <a:off x="2808" y="1429"/>
              <a:ext cx="246" cy="215"/>
            </a:xfrm>
            <a:custGeom>
              <a:avLst/>
              <a:gdLst>
                <a:gd name="T0" fmla="*/ 246 w 246"/>
                <a:gd name="T1" fmla="*/ 60 h 215"/>
                <a:gd name="T2" fmla="*/ 178 w 246"/>
                <a:gd name="T3" fmla="*/ 0 h 215"/>
                <a:gd name="T4" fmla="*/ 94 w 246"/>
                <a:gd name="T5" fmla="*/ 92 h 215"/>
                <a:gd name="T6" fmla="*/ 56 w 246"/>
                <a:gd name="T7" fmla="*/ 62 h 215"/>
                <a:gd name="T8" fmla="*/ 0 w 246"/>
                <a:gd name="T9" fmla="*/ 133 h 215"/>
                <a:gd name="T10" fmla="*/ 101 w 246"/>
                <a:gd name="T11" fmla="*/ 215 h 215"/>
                <a:gd name="T12" fmla="*/ 246 w 246"/>
                <a:gd name="T13" fmla="*/ 60 h 215"/>
                <a:gd name="T14" fmla="*/ 246 w 246"/>
                <a:gd name="T15" fmla="*/ 60 h 215"/>
                <a:gd name="T16" fmla="*/ 246 w 246"/>
                <a:gd name="T17" fmla="*/ 6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15">
                  <a:moveTo>
                    <a:pt x="246" y="60"/>
                  </a:moveTo>
                  <a:lnTo>
                    <a:pt x="178" y="0"/>
                  </a:lnTo>
                  <a:lnTo>
                    <a:pt x="94" y="92"/>
                  </a:lnTo>
                  <a:lnTo>
                    <a:pt x="56" y="62"/>
                  </a:lnTo>
                  <a:lnTo>
                    <a:pt x="0" y="133"/>
                  </a:lnTo>
                  <a:lnTo>
                    <a:pt x="101" y="215"/>
                  </a:lnTo>
                  <a:lnTo>
                    <a:pt x="246" y="60"/>
                  </a:lnTo>
                  <a:close/>
                  <a:moveTo>
                    <a:pt x="246" y="60"/>
                  </a:moveTo>
                  <a:lnTo>
                    <a:pt x="246"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900"/>
            </a:p>
          </p:txBody>
        </p:sp>
        <p:sp>
          <p:nvSpPr>
            <p:cNvPr id="36" name="Freeform 42">
              <a:extLst>
                <a:ext uri="{FF2B5EF4-FFF2-40B4-BE49-F238E27FC236}">
                  <a16:creationId xmlns:a16="http://schemas.microsoft.com/office/drawing/2014/main" id="{4CD138AC-5D13-476A-9B7E-D47AB1A00CB1}"/>
                </a:ext>
              </a:extLst>
            </p:cNvPr>
            <p:cNvSpPr>
              <a:spLocks noEditPoints="1"/>
            </p:cNvSpPr>
            <p:nvPr/>
          </p:nvSpPr>
          <p:spPr bwMode="auto">
            <a:xfrm>
              <a:off x="2808" y="1429"/>
              <a:ext cx="246" cy="215"/>
            </a:xfrm>
            <a:custGeom>
              <a:avLst/>
              <a:gdLst>
                <a:gd name="T0" fmla="*/ 246 w 246"/>
                <a:gd name="T1" fmla="*/ 60 h 215"/>
                <a:gd name="T2" fmla="*/ 178 w 246"/>
                <a:gd name="T3" fmla="*/ 0 h 215"/>
                <a:gd name="T4" fmla="*/ 94 w 246"/>
                <a:gd name="T5" fmla="*/ 92 h 215"/>
                <a:gd name="T6" fmla="*/ 56 w 246"/>
                <a:gd name="T7" fmla="*/ 62 h 215"/>
                <a:gd name="T8" fmla="*/ 0 w 246"/>
                <a:gd name="T9" fmla="*/ 133 h 215"/>
                <a:gd name="T10" fmla="*/ 101 w 246"/>
                <a:gd name="T11" fmla="*/ 215 h 215"/>
                <a:gd name="T12" fmla="*/ 246 w 246"/>
                <a:gd name="T13" fmla="*/ 60 h 215"/>
                <a:gd name="T14" fmla="*/ 246 w 246"/>
                <a:gd name="T15" fmla="*/ 60 h 215"/>
                <a:gd name="T16" fmla="*/ 246 w 246"/>
                <a:gd name="T17" fmla="*/ 6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15">
                  <a:moveTo>
                    <a:pt x="246" y="60"/>
                  </a:moveTo>
                  <a:lnTo>
                    <a:pt x="178" y="0"/>
                  </a:lnTo>
                  <a:lnTo>
                    <a:pt x="94" y="92"/>
                  </a:lnTo>
                  <a:lnTo>
                    <a:pt x="56" y="62"/>
                  </a:lnTo>
                  <a:lnTo>
                    <a:pt x="0" y="133"/>
                  </a:lnTo>
                  <a:lnTo>
                    <a:pt x="101" y="215"/>
                  </a:lnTo>
                  <a:lnTo>
                    <a:pt x="246" y="60"/>
                  </a:lnTo>
                  <a:moveTo>
                    <a:pt x="246" y="60"/>
                  </a:moveTo>
                  <a:lnTo>
                    <a:pt x="246" y="6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900"/>
            </a:p>
          </p:txBody>
        </p:sp>
        <p:sp>
          <p:nvSpPr>
            <p:cNvPr id="37" name="Rectangle 43">
              <a:extLst>
                <a:ext uri="{FF2B5EF4-FFF2-40B4-BE49-F238E27FC236}">
                  <a16:creationId xmlns:a16="http://schemas.microsoft.com/office/drawing/2014/main" id="{1C38405E-D3B5-4999-B9E4-D956A604DF9C}"/>
                </a:ext>
              </a:extLst>
            </p:cNvPr>
            <p:cNvSpPr>
              <a:spLocks noChangeArrowheads="1"/>
            </p:cNvSpPr>
            <p:nvPr/>
          </p:nvSpPr>
          <p:spPr bwMode="auto">
            <a:xfrm>
              <a:off x="2441" y="1802"/>
              <a:ext cx="301"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900"/>
            </a:p>
          </p:txBody>
        </p:sp>
        <p:sp>
          <p:nvSpPr>
            <p:cNvPr id="38" name="Freeform 44">
              <a:extLst>
                <a:ext uri="{FF2B5EF4-FFF2-40B4-BE49-F238E27FC236}">
                  <a16:creationId xmlns:a16="http://schemas.microsoft.com/office/drawing/2014/main" id="{A682DFA8-0157-49B1-9A45-F7CB54CCCC30}"/>
                </a:ext>
              </a:extLst>
            </p:cNvPr>
            <p:cNvSpPr>
              <a:spLocks noEditPoints="1"/>
            </p:cNvSpPr>
            <p:nvPr/>
          </p:nvSpPr>
          <p:spPr bwMode="auto">
            <a:xfrm>
              <a:off x="2808" y="1717"/>
              <a:ext cx="246" cy="216"/>
            </a:xfrm>
            <a:custGeom>
              <a:avLst/>
              <a:gdLst>
                <a:gd name="T0" fmla="*/ 246 w 246"/>
                <a:gd name="T1" fmla="*/ 60 h 216"/>
                <a:gd name="T2" fmla="*/ 178 w 246"/>
                <a:gd name="T3" fmla="*/ 0 h 216"/>
                <a:gd name="T4" fmla="*/ 94 w 246"/>
                <a:gd name="T5" fmla="*/ 92 h 216"/>
                <a:gd name="T6" fmla="*/ 56 w 246"/>
                <a:gd name="T7" fmla="*/ 62 h 216"/>
                <a:gd name="T8" fmla="*/ 0 w 246"/>
                <a:gd name="T9" fmla="*/ 132 h 216"/>
                <a:gd name="T10" fmla="*/ 101 w 246"/>
                <a:gd name="T11" fmla="*/ 216 h 216"/>
                <a:gd name="T12" fmla="*/ 246 w 246"/>
                <a:gd name="T13" fmla="*/ 60 h 216"/>
                <a:gd name="T14" fmla="*/ 246 w 246"/>
                <a:gd name="T15" fmla="*/ 60 h 216"/>
                <a:gd name="T16" fmla="*/ 246 w 246"/>
                <a:gd name="T17" fmla="*/ 6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16">
                  <a:moveTo>
                    <a:pt x="246" y="60"/>
                  </a:moveTo>
                  <a:lnTo>
                    <a:pt x="178" y="0"/>
                  </a:lnTo>
                  <a:lnTo>
                    <a:pt x="94" y="92"/>
                  </a:lnTo>
                  <a:lnTo>
                    <a:pt x="56" y="62"/>
                  </a:lnTo>
                  <a:lnTo>
                    <a:pt x="0" y="132"/>
                  </a:lnTo>
                  <a:lnTo>
                    <a:pt x="101" y="216"/>
                  </a:lnTo>
                  <a:lnTo>
                    <a:pt x="246" y="60"/>
                  </a:lnTo>
                  <a:close/>
                  <a:moveTo>
                    <a:pt x="246" y="60"/>
                  </a:moveTo>
                  <a:lnTo>
                    <a:pt x="246"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900"/>
            </a:p>
          </p:txBody>
        </p:sp>
        <p:sp>
          <p:nvSpPr>
            <p:cNvPr id="39" name="Freeform 45">
              <a:extLst>
                <a:ext uri="{FF2B5EF4-FFF2-40B4-BE49-F238E27FC236}">
                  <a16:creationId xmlns:a16="http://schemas.microsoft.com/office/drawing/2014/main" id="{6DBD3FF8-E49C-4D97-8F86-EE1F2D17E000}"/>
                </a:ext>
              </a:extLst>
            </p:cNvPr>
            <p:cNvSpPr>
              <a:spLocks noEditPoints="1"/>
            </p:cNvSpPr>
            <p:nvPr/>
          </p:nvSpPr>
          <p:spPr bwMode="auto">
            <a:xfrm>
              <a:off x="2808" y="1717"/>
              <a:ext cx="246" cy="216"/>
            </a:xfrm>
            <a:custGeom>
              <a:avLst/>
              <a:gdLst>
                <a:gd name="T0" fmla="*/ 246 w 246"/>
                <a:gd name="T1" fmla="*/ 60 h 216"/>
                <a:gd name="T2" fmla="*/ 178 w 246"/>
                <a:gd name="T3" fmla="*/ 0 h 216"/>
                <a:gd name="T4" fmla="*/ 94 w 246"/>
                <a:gd name="T5" fmla="*/ 92 h 216"/>
                <a:gd name="T6" fmla="*/ 56 w 246"/>
                <a:gd name="T7" fmla="*/ 62 h 216"/>
                <a:gd name="T8" fmla="*/ 0 w 246"/>
                <a:gd name="T9" fmla="*/ 132 h 216"/>
                <a:gd name="T10" fmla="*/ 101 w 246"/>
                <a:gd name="T11" fmla="*/ 216 h 216"/>
                <a:gd name="T12" fmla="*/ 246 w 246"/>
                <a:gd name="T13" fmla="*/ 60 h 216"/>
                <a:gd name="T14" fmla="*/ 246 w 246"/>
                <a:gd name="T15" fmla="*/ 60 h 216"/>
                <a:gd name="T16" fmla="*/ 246 w 246"/>
                <a:gd name="T17" fmla="*/ 6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16">
                  <a:moveTo>
                    <a:pt x="246" y="60"/>
                  </a:moveTo>
                  <a:lnTo>
                    <a:pt x="178" y="0"/>
                  </a:lnTo>
                  <a:lnTo>
                    <a:pt x="94" y="92"/>
                  </a:lnTo>
                  <a:lnTo>
                    <a:pt x="56" y="62"/>
                  </a:lnTo>
                  <a:lnTo>
                    <a:pt x="0" y="132"/>
                  </a:lnTo>
                  <a:lnTo>
                    <a:pt x="101" y="216"/>
                  </a:lnTo>
                  <a:lnTo>
                    <a:pt x="246" y="60"/>
                  </a:lnTo>
                  <a:moveTo>
                    <a:pt x="246" y="60"/>
                  </a:moveTo>
                  <a:lnTo>
                    <a:pt x="246" y="6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900"/>
            </a:p>
          </p:txBody>
        </p:sp>
        <p:sp>
          <p:nvSpPr>
            <p:cNvPr id="40" name="Rectangle 46">
              <a:extLst>
                <a:ext uri="{FF2B5EF4-FFF2-40B4-BE49-F238E27FC236}">
                  <a16:creationId xmlns:a16="http://schemas.microsoft.com/office/drawing/2014/main" id="{CEEEB7F8-4C47-4FB5-825D-24DAEBCCC121}"/>
                </a:ext>
              </a:extLst>
            </p:cNvPr>
            <p:cNvSpPr>
              <a:spLocks noChangeArrowheads="1"/>
            </p:cNvSpPr>
            <p:nvPr/>
          </p:nvSpPr>
          <p:spPr bwMode="auto">
            <a:xfrm>
              <a:off x="2441" y="2088"/>
              <a:ext cx="301"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900"/>
            </a:p>
          </p:txBody>
        </p:sp>
        <p:sp>
          <p:nvSpPr>
            <p:cNvPr id="41" name="Freeform 47">
              <a:extLst>
                <a:ext uri="{FF2B5EF4-FFF2-40B4-BE49-F238E27FC236}">
                  <a16:creationId xmlns:a16="http://schemas.microsoft.com/office/drawing/2014/main" id="{F519793F-4688-4DEA-A2A8-77FCDC8664CF}"/>
                </a:ext>
              </a:extLst>
            </p:cNvPr>
            <p:cNvSpPr>
              <a:spLocks noEditPoints="1"/>
            </p:cNvSpPr>
            <p:nvPr/>
          </p:nvSpPr>
          <p:spPr bwMode="auto">
            <a:xfrm>
              <a:off x="2808" y="2004"/>
              <a:ext cx="246" cy="216"/>
            </a:xfrm>
            <a:custGeom>
              <a:avLst/>
              <a:gdLst>
                <a:gd name="T0" fmla="*/ 246 w 246"/>
                <a:gd name="T1" fmla="*/ 62 h 216"/>
                <a:gd name="T2" fmla="*/ 178 w 246"/>
                <a:gd name="T3" fmla="*/ 0 h 216"/>
                <a:gd name="T4" fmla="*/ 94 w 246"/>
                <a:gd name="T5" fmla="*/ 94 h 216"/>
                <a:gd name="T6" fmla="*/ 56 w 246"/>
                <a:gd name="T7" fmla="*/ 64 h 216"/>
                <a:gd name="T8" fmla="*/ 0 w 246"/>
                <a:gd name="T9" fmla="*/ 133 h 216"/>
                <a:gd name="T10" fmla="*/ 101 w 246"/>
                <a:gd name="T11" fmla="*/ 216 h 216"/>
                <a:gd name="T12" fmla="*/ 246 w 246"/>
                <a:gd name="T13" fmla="*/ 62 h 216"/>
                <a:gd name="T14" fmla="*/ 246 w 246"/>
                <a:gd name="T15" fmla="*/ 62 h 216"/>
                <a:gd name="T16" fmla="*/ 246 w 246"/>
                <a:gd name="T17" fmla="*/ 6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16">
                  <a:moveTo>
                    <a:pt x="246" y="62"/>
                  </a:moveTo>
                  <a:lnTo>
                    <a:pt x="178" y="0"/>
                  </a:lnTo>
                  <a:lnTo>
                    <a:pt x="94" y="94"/>
                  </a:lnTo>
                  <a:lnTo>
                    <a:pt x="56" y="64"/>
                  </a:lnTo>
                  <a:lnTo>
                    <a:pt x="0" y="133"/>
                  </a:lnTo>
                  <a:lnTo>
                    <a:pt x="101" y="216"/>
                  </a:lnTo>
                  <a:lnTo>
                    <a:pt x="246" y="62"/>
                  </a:lnTo>
                  <a:close/>
                  <a:moveTo>
                    <a:pt x="246" y="62"/>
                  </a:moveTo>
                  <a:lnTo>
                    <a:pt x="24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900"/>
            </a:p>
          </p:txBody>
        </p:sp>
        <p:sp>
          <p:nvSpPr>
            <p:cNvPr id="42" name="Freeform 48">
              <a:extLst>
                <a:ext uri="{FF2B5EF4-FFF2-40B4-BE49-F238E27FC236}">
                  <a16:creationId xmlns:a16="http://schemas.microsoft.com/office/drawing/2014/main" id="{6DC91BDB-3D37-4A2D-A530-41A7FE22BD1F}"/>
                </a:ext>
              </a:extLst>
            </p:cNvPr>
            <p:cNvSpPr>
              <a:spLocks noEditPoints="1"/>
            </p:cNvSpPr>
            <p:nvPr/>
          </p:nvSpPr>
          <p:spPr bwMode="auto">
            <a:xfrm>
              <a:off x="2808" y="2004"/>
              <a:ext cx="246" cy="216"/>
            </a:xfrm>
            <a:custGeom>
              <a:avLst/>
              <a:gdLst>
                <a:gd name="T0" fmla="*/ 246 w 246"/>
                <a:gd name="T1" fmla="*/ 62 h 216"/>
                <a:gd name="T2" fmla="*/ 178 w 246"/>
                <a:gd name="T3" fmla="*/ 0 h 216"/>
                <a:gd name="T4" fmla="*/ 94 w 246"/>
                <a:gd name="T5" fmla="*/ 94 h 216"/>
                <a:gd name="T6" fmla="*/ 56 w 246"/>
                <a:gd name="T7" fmla="*/ 64 h 216"/>
                <a:gd name="T8" fmla="*/ 0 w 246"/>
                <a:gd name="T9" fmla="*/ 133 h 216"/>
                <a:gd name="T10" fmla="*/ 101 w 246"/>
                <a:gd name="T11" fmla="*/ 216 h 216"/>
                <a:gd name="T12" fmla="*/ 246 w 246"/>
                <a:gd name="T13" fmla="*/ 62 h 216"/>
                <a:gd name="T14" fmla="*/ 246 w 246"/>
                <a:gd name="T15" fmla="*/ 62 h 216"/>
                <a:gd name="T16" fmla="*/ 246 w 246"/>
                <a:gd name="T17" fmla="*/ 6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16">
                  <a:moveTo>
                    <a:pt x="246" y="62"/>
                  </a:moveTo>
                  <a:lnTo>
                    <a:pt x="178" y="0"/>
                  </a:lnTo>
                  <a:lnTo>
                    <a:pt x="94" y="94"/>
                  </a:lnTo>
                  <a:lnTo>
                    <a:pt x="56" y="64"/>
                  </a:lnTo>
                  <a:lnTo>
                    <a:pt x="0" y="133"/>
                  </a:lnTo>
                  <a:lnTo>
                    <a:pt x="101" y="216"/>
                  </a:lnTo>
                  <a:lnTo>
                    <a:pt x="246" y="62"/>
                  </a:lnTo>
                  <a:moveTo>
                    <a:pt x="246" y="62"/>
                  </a:moveTo>
                  <a:lnTo>
                    <a:pt x="246" y="6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900"/>
            </a:p>
          </p:txBody>
        </p:sp>
        <p:sp>
          <p:nvSpPr>
            <p:cNvPr id="43" name="Freeform 49">
              <a:extLst>
                <a:ext uri="{FF2B5EF4-FFF2-40B4-BE49-F238E27FC236}">
                  <a16:creationId xmlns:a16="http://schemas.microsoft.com/office/drawing/2014/main" id="{B2B3453F-F6D2-4D0F-A4EA-DABDE2495555}"/>
                </a:ext>
              </a:extLst>
            </p:cNvPr>
            <p:cNvSpPr>
              <a:spLocks noEditPoints="1"/>
            </p:cNvSpPr>
            <p:nvPr/>
          </p:nvSpPr>
          <p:spPr bwMode="auto">
            <a:xfrm>
              <a:off x="3473" y="797"/>
              <a:ext cx="207" cy="368"/>
            </a:xfrm>
            <a:custGeom>
              <a:avLst/>
              <a:gdLst>
                <a:gd name="T0" fmla="*/ 84 w 110"/>
                <a:gd name="T1" fmla="*/ 0 h 196"/>
                <a:gd name="T2" fmla="*/ 40 w 110"/>
                <a:gd name="T3" fmla="*/ 20 h 196"/>
                <a:gd name="T4" fmla="*/ 24 w 110"/>
                <a:gd name="T5" fmla="*/ 137 h 196"/>
                <a:gd name="T6" fmla="*/ 0 w 110"/>
                <a:gd name="T7" fmla="*/ 113 h 196"/>
                <a:gd name="T8" fmla="*/ 0 w 110"/>
                <a:gd name="T9" fmla="*/ 196 h 196"/>
                <a:gd name="T10" fmla="*/ 83 w 110"/>
                <a:gd name="T11" fmla="*/ 196 h 196"/>
                <a:gd name="T12" fmla="*/ 58 w 110"/>
                <a:gd name="T13" fmla="*/ 171 h 196"/>
                <a:gd name="T14" fmla="*/ 84 w 110"/>
                <a:gd name="T15" fmla="*/ 0 h 196"/>
                <a:gd name="T16" fmla="*/ 84 w 110"/>
                <a:gd name="T17" fmla="*/ 0 h 196"/>
                <a:gd name="T18" fmla="*/ 84 w 110"/>
                <a:gd name="T1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96">
                  <a:moveTo>
                    <a:pt x="84" y="0"/>
                  </a:moveTo>
                  <a:cubicBezTo>
                    <a:pt x="40" y="20"/>
                    <a:pt x="40" y="20"/>
                    <a:pt x="40" y="20"/>
                  </a:cubicBezTo>
                  <a:cubicBezTo>
                    <a:pt x="57" y="58"/>
                    <a:pt x="52" y="104"/>
                    <a:pt x="24" y="137"/>
                  </a:cubicBezTo>
                  <a:cubicBezTo>
                    <a:pt x="0" y="113"/>
                    <a:pt x="0" y="113"/>
                    <a:pt x="0" y="113"/>
                  </a:cubicBezTo>
                  <a:cubicBezTo>
                    <a:pt x="0" y="196"/>
                    <a:pt x="0" y="196"/>
                    <a:pt x="0" y="196"/>
                  </a:cubicBezTo>
                  <a:cubicBezTo>
                    <a:pt x="83" y="196"/>
                    <a:pt x="83" y="196"/>
                    <a:pt x="83" y="196"/>
                  </a:cubicBezTo>
                  <a:cubicBezTo>
                    <a:pt x="58" y="171"/>
                    <a:pt x="58" y="171"/>
                    <a:pt x="58" y="171"/>
                  </a:cubicBezTo>
                  <a:cubicBezTo>
                    <a:pt x="101" y="123"/>
                    <a:pt x="110" y="55"/>
                    <a:pt x="84" y="0"/>
                  </a:cubicBezTo>
                  <a:close/>
                  <a:moveTo>
                    <a:pt x="84" y="0"/>
                  </a:moveTo>
                  <a:cubicBezTo>
                    <a:pt x="84" y="0"/>
                    <a:pt x="84" y="0"/>
                    <a:pt x="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900"/>
            </a:p>
          </p:txBody>
        </p:sp>
        <p:sp>
          <p:nvSpPr>
            <p:cNvPr id="44" name="Freeform 50">
              <a:extLst>
                <a:ext uri="{FF2B5EF4-FFF2-40B4-BE49-F238E27FC236}">
                  <a16:creationId xmlns:a16="http://schemas.microsoft.com/office/drawing/2014/main" id="{C070CB73-99B3-4C41-97A8-89F3CD8EE4D0}"/>
                </a:ext>
              </a:extLst>
            </p:cNvPr>
            <p:cNvSpPr>
              <a:spLocks noEditPoints="1"/>
            </p:cNvSpPr>
            <p:nvPr/>
          </p:nvSpPr>
          <p:spPr bwMode="auto">
            <a:xfrm>
              <a:off x="3001" y="659"/>
              <a:ext cx="207" cy="367"/>
            </a:xfrm>
            <a:custGeom>
              <a:avLst/>
              <a:gdLst>
                <a:gd name="T0" fmla="*/ 86 w 110"/>
                <a:gd name="T1" fmla="*/ 59 h 196"/>
                <a:gd name="T2" fmla="*/ 110 w 110"/>
                <a:gd name="T3" fmla="*/ 83 h 196"/>
                <a:gd name="T4" fmla="*/ 110 w 110"/>
                <a:gd name="T5" fmla="*/ 0 h 196"/>
                <a:gd name="T6" fmla="*/ 27 w 110"/>
                <a:gd name="T7" fmla="*/ 0 h 196"/>
                <a:gd name="T8" fmla="*/ 52 w 110"/>
                <a:gd name="T9" fmla="*/ 25 h 196"/>
                <a:gd name="T10" fmla="*/ 26 w 110"/>
                <a:gd name="T11" fmla="*/ 196 h 196"/>
                <a:gd name="T12" fmla="*/ 70 w 110"/>
                <a:gd name="T13" fmla="*/ 176 h 196"/>
                <a:gd name="T14" fmla="*/ 86 w 110"/>
                <a:gd name="T15" fmla="*/ 59 h 196"/>
                <a:gd name="T16" fmla="*/ 86 w 110"/>
                <a:gd name="T17" fmla="*/ 59 h 196"/>
                <a:gd name="T18" fmla="*/ 86 w 110"/>
                <a:gd name="T19" fmla="*/ 5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96">
                  <a:moveTo>
                    <a:pt x="86" y="59"/>
                  </a:moveTo>
                  <a:cubicBezTo>
                    <a:pt x="110" y="83"/>
                    <a:pt x="110" y="83"/>
                    <a:pt x="110" y="83"/>
                  </a:cubicBezTo>
                  <a:cubicBezTo>
                    <a:pt x="110" y="0"/>
                    <a:pt x="110" y="0"/>
                    <a:pt x="110" y="0"/>
                  </a:cubicBezTo>
                  <a:cubicBezTo>
                    <a:pt x="27" y="0"/>
                    <a:pt x="27" y="0"/>
                    <a:pt x="27" y="0"/>
                  </a:cubicBezTo>
                  <a:cubicBezTo>
                    <a:pt x="52" y="25"/>
                    <a:pt x="52" y="25"/>
                    <a:pt x="52" y="25"/>
                  </a:cubicBezTo>
                  <a:cubicBezTo>
                    <a:pt x="9" y="73"/>
                    <a:pt x="0" y="141"/>
                    <a:pt x="26" y="196"/>
                  </a:cubicBezTo>
                  <a:cubicBezTo>
                    <a:pt x="70" y="176"/>
                    <a:pt x="70" y="176"/>
                    <a:pt x="70" y="176"/>
                  </a:cubicBezTo>
                  <a:cubicBezTo>
                    <a:pt x="52" y="138"/>
                    <a:pt x="58" y="92"/>
                    <a:pt x="86" y="59"/>
                  </a:cubicBezTo>
                  <a:close/>
                  <a:moveTo>
                    <a:pt x="86" y="59"/>
                  </a:moveTo>
                  <a:cubicBezTo>
                    <a:pt x="86" y="59"/>
                    <a:pt x="86" y="59"/>
                    <a:pt x="86" y="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900"/>
            </a:p>
          </p:txBody>
        </p:sp>
        <p:sp>
          <p:nvSpPr>
            <p:cNvPr id="45" name="Freeform 51">
              <a:extLst>
                <a:ext uri="{FF2B5EF4-FFF2-40B4-BE49-F238E27FC236}">
                  <a16:creationId xmlns:a16="http://schemas.microsoft.com/office/drawing/2014/main" id="{D6ABD37D-9CF0-4F65-8B60-C536073C7EC4}"/>
                </a:ext>
              </a:extLst>
            </p:cNvPr>
            <p:cNvSpPr>
              <a:spLocks noEditPoints="1"/>
            </p:cNvSpPr>
            <p:nvPr/>
          </p:nvSpPr>
          <p:spPr bwMode="auto">
            <a:xfrm>
              <a:off x="3225" y="574"/>
              <a:ext cx="368" cy="205"/>
            </a:xfrm>
            <a:custGeom>
              <a:avLst/>
              <a:gdLst>
                <a:gd name="T0" fmla="*/ 196 w 196"/>
                <a:gd name="T1" fmla="*/ 109 h 109"/>
                <a:gd name="T2" fmla="*/ 196 w 196"/>
                <a:gd name="T3" fmla="*/ 27 h 109"/>
                <a:gd name="T4" fmla="*/ 171 w 196"/>
                <a:gd name="T5" fmla="*/ 51 h 109"/>
                <a:gd name="T6" fmla="*/ 0 w 196"/>
                <a:gd name="T7" fmla="*/ 26 h 109"/>
                <a:gd name="T8" fmla="*/ 21 w 196"/>
                <a:gd name="T9" fmla="*/ 69 h 109"/>
                <a:gd name="T10" fmla="*/ 137 w 196"/>
                <a:gd name="T11" fmla="*/ 86 h 109"/>
                <a:gd name="T12" fmla="*/ 113 w 196"/>
                <a:gd name="T13" fmla="*/ 109 h 109"/>
                <a:gd name="T14" fmla="*/ 196 w 196"/>
                <a:gd name="T15" fmla="*/ 109 h 109"/>
                <a:gd name="T16" fmla="*/ 196 w 196"/>
                <a:gd name="T17" fmla="*/ 109 h 109"/>
                <a:gd name="T18" fmla="*/ 196 w 196"/>
                <a:gd name="T1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09">
                  <a:moveTo>
                    <a:pt x="196" y="109"/>
                  </a:moveTo>
                  <a:cubicBezTo>
                    <a:pt x="196" y="27"/>
                    <a:pt x="196" y="27"/>
                    <a:pt x="196" y="27"/>
                  </a:cubicBezTo>
                  <a:cubicBezTo>
                    <a:pt x="171" y="51"/>
                    <a:pt x="171" y="51"/>
                    <a:pt x="171" y="51"/>
                  </a:cubicBezTo>
                  <a:cubicBezTo>
                    <a:pt x="124" y="8"/>
                    <a:pt x="56" y="0"/>
                    <a:pt x="0" y="26"/>
                  </a:cubicBezTo>
                  <a:cubicBezTo>
                    <a:pt x="21" y="69"/>
                    <a:pt x="21" y="69"/>
                    <a:pt x="21" y="69"/>
                  </a:cubicBezTo>
                  <a:cubicBezTo>
                    <a:pt x="59" y="52"/>
                    <a:pt x="104" y="57"/>
                    <a:pt x="137" y="86"/>
                  </a:cubicBezTo>
                  <a:cubicBezTo>
                    <a:pt x="113" y="109"/>
                    <a:pt x="113" y="109"/>
                    <a:pt x="113" y="109"/>
                  </a:cubicBezTo>
                  <a:lnTo>
                    <a:pt x="196" y="109"/>
                  </a:lnTo>
                  <a:close/>
                  <a:moveTo>
                    <a:pt x="196" y="109"/>
                  </a:moveTo>
                  <a:cubicBezTo>
                    <a:pt x="196" y="109"/>
                    <a:pt x="196" y="109"/>
                    <a:pt x="196" y="1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900"/>
            </a:p>
          </p:txBody>
        </p:sp>
      </p:grpSp>
      <p:sp>
        <p:nvSpPr>
          <p:cNvPr id="46" name="Rectangle 45">
            <a:extLst>
              <a:ext uri="{FF2B5EF4-FFF2-40B4-BE49-F238E27FC236}">
                <a16:creationId xmlns:a16="http://schemas.microsoft.com/office/drawing/2014/main" id="{E8E7EA29-A92D-4185-B270-5F85441CEF86}"/>
              </a:ext>
            </a:extLst>
          </p:cNvPr>
          <p:cNvSpPr/>
          <p:nvPr/>
        </p:nvSpPr>
        <p:spPr>
          <a:xfrm>
            <a:off x="6124503" y="1499749"/>
            <a:ext cx="2394076" cy="211596"/>
          </a:xfrm>
          <a:prstGeom prst="rect">
            <a:avLst/>
          </a:prstGeom>
        </p:spPr>
        <p:txBody>
          <a:bodyPr wrap="square" lIns="68580" tIns="34290" rIns="68580" bIns="34290">
            <a:spAutoFit/>
          </a:bodyPr>
          <a:lstStyle/>
          <a:p>
            <a:pPr fontAlgn="ctr">
              <a:lnSpc>
                <a:spcPct val="90000"/>
              </a:lnSpc>
              <a:spcBef>
                <a:spcPct val="0"/>
              </a:spcBef>
              <a:spcAft>
                <a:spcPct val="35000"/>
              </a:spcAft>
            </a:pPr>
            <a:r>
              <a:rPr lang="en-US" sz="1000" b="1">
                <a:solidFill>
                  <a:srgbClr val="23C7CF"/>
                </a:solidFill>
                <a:latin typeface="Segoe UI" panose="020B0502040204020203" pitchFamily="34" charset="0"/>
                <a:cs typeface="Segoe UI" panose="020B0502040204020203" pitchFamily="34" charset="0"/>
              </a:rPr>
              <a:t>Development to Maintenance</a:t>
            </a:r>
          </a:p>
        </p:txBody>
      </p:sp>
      <p:sp>
        <p:nvSpPr>
          <p:cNvPr id="47" name="Rectangle 46">
            <a:extLst>
              <a:ext uri="{FF2B5EF4-FFF2-40B4-BE49-F238E27FC236}">
                <a16:creationId xmlns:a16="http://schemas.microsoft.com/office/drawing/2014/main" id="{92FA84BB-EC38-4185-AB78-F55F7CF751D6}"/>
              </a:ext>
            </a:extLst>
          </p:cNvPr>
          <p:cNvSpPr/>
          <p:nvPr/>
        </p:nvSpPr>
        <p:spPr>
          <a:xfrm>
            <a:off x="6131493" y="3154006"/>
            <a:ext cx="2285562" cy="516680"/>
          </a:xfrm>
          <a:prstGeom prst="rect">
            <a:avLst/>
          </a:prstGeom>
        </p:spPr>
        <p:txBody>
          <a:bodyPr wrap="square" lIns="68580" tIns="34290" rIns="68580" bIns="34290">
            <a:spAutoFit/>
          </a:bodyPr>
          <a:lstStyle/>
          <a:p>
            <a:pPr marL="0" lvl="1" fontAlgn="ctr">
              <a:lnSpc>
                <a:spcPct val="90000"/>
              </a:lnSpc>
              <a:spcBef>
                <a:spcPct val="0"/>
              </a:spcBef>
              <a:spcAft>
                <a:spcPct val="35000"/>
              </a:spcAft>
              <a:buClr>
                <a:srgbClr val="00418D"/>
              </a:buClr>
            </a:pPr>
            <a:r>
              <a:rPr lang="en-US" sz="1000" b="1">
                <a:solidFill>
                  <a:srgbClr val="23C7CF"/>
                </a:solidFill>
                <a:latin typeface="Segoe UI" panose="020B0502040204020203" pitchFamily="34" charset="0"/>
                <a:cs typeface="Segoe UI" panose="020B0502040204020203" pitchFamily="34" charset="0"/>
              </a:rPr>
              <a:t>Team </a:t>
            </a:r>
            <a:r>
              <a:rPr kumimoji="0" lang="en-US" sz="8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t>
            </a:r>
            <a:r>
              <a:rPr kumimoji="0" lang="en-US" sz="800" b="0" i="1" u="none" strike="noStrike" kern="1200" cap="none" spc="0" normalizeH="0" baseline="0" noProof="0">
                <a:ln>
                  <a:noFill/>
                </a:ln>
                <a:solidFill>
                  <a:prstClr val="black"/>
                </a:solidFill>
                <a:effectLst/>
                <a:highlight>
                  <a:srgbClr val="FFFF00"/>
                </a:highlight>
                <a:uLnTx/>
                <a:uFillTx/>
                <a:latin typeface="Segoe UI" panose="020B0502040204020203" pitchFamily="34" charset="0"/>
                <a:ea typeface="+mn-ea"/>
                <a:cs typeface="Segoe UI" panose="020B0502040204020203" pitchFamily="34" charset="0"/>
              </a:rPr>
              <a:t>2 months</a:t>
            </a:r>
            <a:r>
              <a:rPr kumimoji="0" lang="en-US" sz="8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t>
            </a:r>
            <a:endParaRPr lang="en-US" sz="1050" b="1">
              <a:solidFill>
                <a:srgbClr val="005EB8"/>
              </a:solidFill>
              <a:latin typeface="Segoe UI" panose="020B0502040204020203" pitchFamily="34" charset="0"/>
              <a:cs typeface="Segoe UI" panose="020B0502040204020203" pitchFamily="34" charset="0"/>
            </a:endParaRPr>
          </a:p>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800" i="1">
                <a:solidFill>
                  <a:prstClr val="black"/>
                </a:solidFill>
                <a:highlight>
                  <a:srgbClr val="FFFF00"/>
                </a:highlight>
                <a:latin typeface="Segoe UI" panose="020B0502040204020203" pitchFamily="34" charset="0"/>
                <a:cs typeface="Segoe UI" panose="020B0502040204020203" pitchFamily="34" charset="0"/>
              </a:rPr>
              <a:t>RPA Developer – ½ (or 1)</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800" i="1">
                <a:solidFill>
                  <a:prstClr val="black"/>
                </a:solidFill>
                <a:highlight>
                  <a:srgbClr val="FFFF00"/>
                </a:highlight>
                <a:latin typeface="Segoe UI" panose="020B0502040204020203" pitchFamily="34" charset="0"/>
                <a:cs typeface="Segoe UI" panose="020B0502040204020203" pitchFamily="34" charset="0"/>
              </a:rPr>
              <a:t>Support staff - # (existing)</a:t>
            </a:r>
          </a:p>
        </p:txBody>
      </p:sp>
      <p:sp>
        <p:nvSpPr>
          <p:cNvPr id="48" name="Rectangle 47">
            <a:extLst>
              <a:ext uri="{FF2B5EF4-FFF2-40B4-BE49-F238E27FC236}">
                <a16:creationId xmlns:a16="http://schemas.microsoft.com/office/drawing/2014/main" id="{A980B08E-B9D6-42AB-AD76-099692CC0324}"/>
              </a:ext>
            </a:extLst>
          </p:cNvPr>
          <p:cNvSpPr/>
          <p:nvPr/>
        </p:nvSpPr>
        <p:spPr>
          <a:xfrm>
            <a:off x="6047328" y="3871460"/>
            <a:ext cx="2397833" cy="791370"/>
          </a:xfrm>
          <a:prstGeom prst="rect">
            <a:avLst/>
          </a:prstGeom>
        </p:spPr>
        <p:txBody>
          <a:bodyPr wrap="square" lIns="68580" tIns="34290" rIns="68580" bIns="34290">
            <a:spAutoFit/>
          </a:bodyPr>
          <a:lstStyle/>
          <a:p>
            <a:pPr marL="0" lvl="1" fontAlgn="ctr">
              <a:lnSpc>
                <a:spcPct val="90000"/>
              </a:lnSpc>
              <a:spcBef>
                <a:spcPct val="0"/>
              </a:spcBef>
              <a:spcAft>
                <a:spcPct val="35000"/>
              </a:spcAft>
              <a:buClr>
                <a:srgbClr val="FF690F"/>
              </a:buClr>
            </a:pPr>
            <a:r>
              <a:rPr lang="en-US" sz="1000" b="1">
                <a:solidFill>
                  <a:srgbClr val="23C7CF"/>
                </a:solidFill>
                <a:latin typeface="Segoe UI" panose="020B0502040204020203" pitchFamily="34" charset="0"/>
                <a:cs typeface="Segoe UI" panose="020B0502040204020203" pitchFamily="34" charset="0"/>
              </a:rPr>
              <a:t>Outcomes / Deliverables</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Automated bot for build process</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Timely resolution of issues </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Bot monitoring document with dos/don’ts</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endParaRPr lang="en-US" sz="850">
              <a:latin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A93D6F58-1350-4F11-866B-A8F6B5B6D44C}"/>
              </a:ext>
            </a:extLst>
          </p:cNvPr>
          <p:cNvSpPr/>
          <p:nvPr/>
        </p:nvSpPr>
        <p:spPr>
          <a:xfrm>
            <a:off x="595742" y="3886814"/>
            <a:ext cx="2375319" cy="523605"/>
          </a:xfrm>
          <a:prstGeom prst="rect">
            <a:avLst/>
          </a:prstGeom>
        </p:spPr>
        <p:txBody>
          <a:bodyPr wrap="square" lIns="68580" tIns="34290" rIns="68580" bIns="34290">
            <a:spAutoFit/>
          </a:bodyPr>
          <a:lstStyle/>
          <a:p>
            <a:pPr marL="0" lvl="1" fontAlgn="ctr">
              <a:lnSpc>
                <a:spcPct val="90000"/>
              </a:lnSpc>
              <a:spcBef>
                <a:spcPct val="0"/>
              </a:spcBef>
              <a:spcAft>
                <a:spcPct val="35000"/>
              </a:spcAft>
              <a:buClr>
                <a:srgbClr val="FF690F"/>
              </a:buClr>
            </a:pPr>
            <a:r>
              <a:rPr lang="en-US" sz="1000" b="1">
                <a:solidFill>
                  <a:srgbClr val="23C7CF"/>
                </a:solidFill>
                <a:latin typeface="Segoe UI" panose="020B0502040204020203" pitchFamily="34" charset="0"/>
                <a:cs typeface="Segoe UI" panose="020B0502040204020203" pitchFamily="34" charset="0"/>
              </a:rPr>
              <a:t>Outcomes / Deliverables</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High level process flow for Pilot process</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900">
                <a:latin typeface="Segoe UI" panose="020B0502040204020203" pitchFamily="34" charset="0"/>
                <a:cs typeface="Segoe UI" panose="020B0502040204020203" pitchFamily="34" charset="0"/>
              </a:rPr>
              <a:t>Deliverables &amp; Timeline</a:t>
            </a:r>
            <a:endParaRPr lang="en-US" sz="850">
              <a:latin typeface="Segoe UI" panose="020B0502040204020203" pitchFamily="34" charset="0"/>
              <a:cs typeface="Segoe UI" panose="020B0502040204020203" pitchFamily="34" charset="0"/>
            </a:endParaRPr>
          </a:p>
        </p:txBody>
      </p:sp>
      <p:sp>
        <p:nvSpPr>
          <p:cNvPr id="50" name="Freeform 13">
            <a:extLst>
              <a:ext uri="{FF2B5EF4-FFF2-40B4-BE49-F238E27FC236}">
                <a16:creationId xmlns:a16="http://schemas.microsoft.com/office/drawing/2014/main" id="{B35EA4BA-9F57-42A5-9B22-F6BED6479A08}"/>
              </a:ext>
            </a:extLst>
          </p:cNvPr>
          <p:cNvSpPr>
            <a:spLocks/>
          </p:cNvSpPr>
          <p:nvPr/>
        </p:nvSpPr>
        <p:spPr bwMode="auto">
          <a:xfrm>
            <a:off x="504009" y="4469008"/>
            <a:ext cx="88912" cy="89996"/>
          </a:xfrm>
          <a:custGeom>
            <a:avLst/>
            <a:gdLst>
              <a:gd name="T0" fmla="*/ 0 w 83"/>
              <a:gd name="T1" fmla="*/ 42 h 83"/>
              <a:gd name="T2" fmla="*/ 42 w 83"/>
              <a:gd name="T3" fmla="*/ 0 h 83"/>
              <a:gd name="T4" fmla="*/ 42 w 83"/>
              <a:gd name="T5" fmla="*/ 0 h 83"/>
              <a:gd name="T6" fmla="*/ 83 w 83"/>
              <a:gd name="T7" fmla="*/ 42 h 83"/>
              <a:gd name="T8" fmla="*/ 83 w 83"/>
              <a:gd name="T9" fmla="*/ 42 h 83"/>
              <a:gd name="T10" fmla="*/ 42 w 83"/>
              <a:gd name="T11" fmla="*/ 83 h 83"/>
              <a:gd name="T12" fmla="*/ 42 w 83"/>
              <a:gd name="T13" fmla="*/ 83 h 83"/>
              <a:gd name="T14" fmla="*/ 0 w 83"/>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83">
                <a:moveTo>
                  <a:pt x="0" y="42"/>
                </a:moveTo>
                <a:cubicBezTo>
                  <a:pt x="0" y="19"/>
                  <a:pt x="19" y="0"/>
                  <a:pt x="42" y="0"/>
                </a:cubicBezTo>
                <a:cubicBezTo>
                  <a:pt x="42" y="0"/>
                  <a:pt x="42" y="0"/>
                  <a:pt x="42" y="0"/>
                </a:cubicBezTo>
                <a:cubicBezTo>
                  <a:pt x="65" y="0"/>
                  <a:pt x="83" y="19"/>
                  <a:pt x="83" y="42"/>
                </a:cubicBezTo>
                <a:cubicBezTo>
                  <a:pt x="83" y="42"/>
                  <a:pt x="83" y="42"/>
                  <a:pt x="83" y="42"/>
                </a:cubicBezTo>
                <a:cubicBezTo>
                  <a:pt x="83" y="65"/>
                  <a:pt x="65" y="83"/>
                  <a:pt x="42" y="83"/>
                </a:cubicBezTo>
                <a:cubicBezTo>
                  <a:pt x="42" y="83"/>
                  <a:pt x="42" y="83"/>
                  <a:pt x="42" y="83"/>
                </a:cubicBezTo>
                <a:cubicBezTo>
                  <a:pt x="19" y="83"/>
                  <a:pt x="0" y="65"/>
                  <a:pt x="0" y="42"/>
                </a:cubicBezTo>
                <a:close/>
              </a:path>
            </a:pathLst>
          </a:custGeom>
          <a:solidFill>
            <a:srgbClr val="23C7CF"/>
          </a:solidFill>
          <a:ln w="12700">
            <a:noFill/>
          </a:ln>
        </p:spPr>
        <p:style>
          <a:lnRef idx="1">
            <a:schemeClr val="accent1"/>
          </a:lnRef>
          <a:fillRef idx="0">
            <a:schemeClr val="accent1"/>
          </a:fillRef>
          <a:effectRef idx="0">
            <a:schemeClr val="accent1"/>
          </a:effectRef>
          <a:fontRef idx="minor">
            <a:schemeClr val="tx1"/>
          </a:fontRef>
        </p:style>
        <p:txBody>
          <a:bodyPr vert="horz" wrap="square" lIns="121920" tIns="60960" rIns="121920" bIns="60960" numCol="1" anchor="t" anchorCtr="0" compatLnSpc="1">
            <a:prstTxWarp prst="textNoShape">
              <a:avLst/>
            </a:prstTxWarp>
          </a:bodyPr>
          <a:lstStyle/>
          <a:p>
            <a:endParaRPr lang="en-US" sz="1900"/>
          </a:p>
        </p:txBody>
      </p:sp>
      <p:cxnSp>
        <p:nvCxnSpPr>
          <p:cNvPr id="51" name="Straight Connector 50">
            <a:extLst>
              <a:ext uri="{FF2B5EF4-FFF2-40B4-BE49-F238E27FC236}">
                <a16:creationId xmlns:a16="http://schemas.microsoft.com/office/drawing/2014/main" id="{B26FB52A-1C9E-4590-8118-1926F0B2330C}"/>
              </a:ext>
            </a:extLst>
          </p:cNvPr>
          <p:cNvCxnSpPr>
            <a:cxnSpLocks/>
          </p:cNvCxnSpPr>
          <p:nvPr/>
        </p:nvCxnSpPr>
        <p:spPr>
          <a:xfrm>
            <a:off x="548465" y="1353097"/>
            <a:ext cx="0" cy="3149600"/>
          </a:xfrm>
          <a:prstGeom prst="line">
            <a:avLst/>
          </a:prstGeom>
          <a:solidFill>
            <a:srgbClr val="B5D051"/>
          </a:solidFill>
          <a:ln w="12700">
            <a:gradFill>
              <a:gsLst>
                <a:gs pos="0">
                  <a:schemeClr val="accent1">
                    <a:lumMod val="5000"/>
                    <a:lumOff val="95000"/>
                  </a:schemeClr>
                </a:gs>
                <a:gs pos="100000">
                  <a:srgbClr val="23C7CF"/>
                </a:gs>
              </a:gsLst>
              <a:lin ang="5400000" scaled="1"/>
            </a:gradFill>
          </a:ln>
        </p:spPr>
        <p:style>
          <a:lnRef idx="1">
            <a:schemeClr val="accent1"/>
          </a:lnRef>
          <a:fillRef idx="0">
            <a:schemeClr val="accent1"/>
          </a:fillRef>
          <a:effectRef idx="0">
            <a:schemeClr val="accent1"/>
          </a:effectRef>
          <a:fontRef idx="minor">
            <a:schemeClr val="tx1"/>
          </a:fontRef>
        </p:style>
      </p:cxnSp>
      <p:sp>
        <p:nvSpPr>
          <p:cNvPr id="52" name="Freeform 13">
            <a:extLst>
              <a:ext uri="{FF2B5EF4-FFF2-40B4-BE49-F238E27FC236}">
                <a16:creationId xmlns:a16="http://schemas.microsoft.com/office/drawing/2014/main" id="{D9695924-192F-47DF-8409-7BC36F480D6B}"/>
              </a:ext>
            </a:extLst>
          </p:cNvPr>
          <p:cNvSpPr>
            <a:spLocks/>
          </p:cNvSpPr>
          <p:nvPr/>
        </p:nvSpPr>
        <p:spPr bwMode="auto">
          <a:xfrm>
            <a:off x="3008771" y="4469008"/>
            <a:ext cx="88912" cy="89996"/>
          </a:xfrm>
          <a:custGeom>
            <a:avLst/>
            <a:gdLst>
              <a:gd name="T0" fmla="*/ 0 w 83"/>
              <a:gd name="T1" fmla="*/ 42 h 83"/>
              <a:gd name="T2" fmla="*/ 42 w 83"/>
              <a:gd name="T3" fmla="*/ 0 h 83"/>
              <a:gd name="T4" fmla="*/ 42 w 83"/>
              <a:gd name="T5" fmla="*/ 0 h 83"/>
              <a:gd name="T6" fmla="*/ 83 w 83"/>
              <a:gd name="T7" fmla="*/ 42 h 83"/>
              <a:gd name="T8" fmla="*/ 83 w 83"/>
              <a:gd name="T9" fmla="*/ 42 h 83"/>
              <a:gd name="T10" fmla="*/ 42 w 83"/>
              <a:gd name="T11" fmla="*/ 83 h 83"/>
              <a:gd name="T12" fmla="*/ 42 w 83"/>
              <a:gd name="T13" fmla="*/ 83 h 83"/>
              <a:gd name="T14" fmla="*/ 0 w 83"/>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83">
                <a:moveTo>
                  <a:pt x="0" y="42"/>
                </a:moveTo>
                <a:cubicBezTo>
                  <a:pt x="0" y="19"/>
                  <a:pt x="19" y="0"/>
                  <a:pt x="42" y="0"/>
                </a:cubicBezTo>
                <a:cubicBezTo>
                  <a:pt x="42" y="0"/>
                  <a:pt x="42" y="0"/>
                  <a:pt x="42" y="0"/>
                </a:cubicBezTo>
                <a:cubicBezTo>
                  <a:pt x="65" y="0"/>
                  <a:pt x="83" y="19"/>
                  <a:pt x="83" y="42"/>
                </a:cubicBezTo>
                <a:cubicBezTo>
                  <a:pt x="83" y="42"/>
                  <a:pt x="83" y="42"/>
                  <a:pt x="83" y="42"/>
                </a:cubicBezTo>
                <a:cubicBezTo>
                  <a:pt x="83" y="65"/>
                  <a:pt x="65" y="83"/>
                  <a:pt x="42" y="83"/>
                </a:cubicBezTo>
                <a:cubicBezTo>
                  <a:pt x="42" y="83"/>
                  <a:pt x="42" y="83"/>
                  <a:pt x="42" y="83"/>
                </a:cubicBezTo>
                <a:cubicBezTo>
                  <a:pt x="19" y="83"/>
                  <a:pt x="0" y="65"/>
                  <a:pt x="0" y="42"/>
                </a:cubicBezTo>
                <a:close/>
              </a:path>
            </a:pathLst>
          </a:custGeom>
          <a:solidFill>
            <a:srgbClr val="23C7CF"/>
          </a:solidFill>
          <a:ln w="12700">
            <a:noFill/>
          </a:ln>
        </p:spPr>
        <p:style>
          <a:lnRef idx="1">
            <a:schemeClr val="accent1"/>
          </a:lnRef>
          <a:fillRef idx="0">
            <a:schemeClr val="accent1"/>
          </a:fillRef>
          <a:effectRef idx="0">
            <a:schemeClr val="accent1"/>
          </a:effectRef>
          <a:fontRef idx="minor">
            <a:schemeClr val="tx1"/>
          </a:fontRef>
        </p:style>
        <p:txBody>
          <a:bodyPr vert="horz" wrap="square" lIns="121920" tIns="60960" rIns="121920" bIns="60960" numCol="1" anchor="t" anchorCtr="0" compatLnSpc="1">
            <a:prstTxWarp prst="textNoShape">
              <a:avLst/>
            </a:prstTxWarp>
          </a:bodyPr>
          <a:lstStyle/>
          <a:p>
            <a:endParaRPr lang="en-US" sz="1900"/>
          </a:p>
        </p:txBody>
      </p:sp>
      <p:cxnSp>
        <p:nvCxnSpPr>
          <p:cNvPr id="53" name="Straight Connector 52">
            <a:extLst>
              <a:ext uri="{FF2B5EF4-FFF2-40B4-BE49-F238E27FC236}">
                <a16:creationId xmlns:a16="http://schemas.microsoft.com/office/drawing/2014/main" id="{C9445F5F-AC4B-4D4A-9D51-64E27A2D4CFB}"/>
              </a:ext>
            </a:extLst>
          </p:cNvPr>
          <p:cNvCxnSpPr>
            <a:cxnSpLocks/>
          </p:cNvCxnSpPr>
          <p:nvPr/>
        </p:nvCxnSpPr>
        <p:spPr>
          <a:xfrm>
            <a:off x="3053226" y="1353097"/>
            <a:ext cx="0" cy="3149600"/>
          </a:xfrm>
          <a:prstGeom prst="line">
            <a:avLst/>
          </a:prstGeom>
          <a:solidFill>
            <a:srgbClr val="B5D051"/>
          </a:solidFill>
          <a:ln w="12700">
            <a:gradFill>
              <a:gsLst>
                <a:gs pos="0">
                  <a:schemeClr val="accent1">
                    <a:lumMod val="5000"/>
                    <a:lumOff val="95000"/>
                  </a:schemeClr>
                </a:gs>
                <a:gs pos="100000">
                  <a:srgbClr val="23C7CF"/>
                </a:gs>
              </a:gsLst>
              <a:lin ang="5400000" scaled="1"/>
            </a:gradFill>
          </a:ln>
        </p:spPr>
        <p:style>
          <a:lnRef idx="1">
            <a:schemeClr val="accent1"/>
          </a:lnRef>
          <a:fillRef idx="0">
            <a:schemeClr val="accent1"/>
          </a:fillRef>
          <a:effectRef idx="0">
            <a:schemeClr val="accent1"/>
          </a:effectRef>
          <a:fontRef idx="minor">
            <a:schemeClr val="tx1"/>
          </a:fontRef>
        </p:style>
      </p:cxnSp>
      <p:sp>
        <p:nvSpPr>
          <p:cNvPr id="54" name="Freeform 13">
            <a:extLst>
              <a:ext uri="{FF2B5EF4-FFF2-40B4-BE49-F238E27FC236}">
                <a16:creationId xmlns:a16="http://schemas.microsoft.com/office/drawing/2014/main" id="{3C0F9A2E-63C0-4A20-AAA7-453595451344}"/>
              </a:ext>
            </a:extLst>
          </p:cNvPr>
          <p:cNvSpPr>
            <a:spLocks/>
          </p:cNvSpPr>
          <p:nvPr/>
        </p:nvSpPr>
        <p:spPr bwMode="auto">
          <a:xfrm>
            <a:off x="5920131" y="4469008"/>
            <a:ext cx="88912" cy="89996"/>
          </a:xfrm>
          <a:custGeom>
            <a:avLst/>
            <a:gdLst>
              <a:gd name="T0" fmla="*/ 0 w 83"/>
              <a:gd name="T1" fmla="*/ 42 h 83"/>
              <a:gd name="T2" fmla="*/ 42 w 83"/>
              <a:gd name="T3" fmla="*/ 0 h 83"/>
              <a:gd name="T4" fmla="*/ 42 w 83"/>
              <a:gd name="T5" fmla="*/ 0 h 83"/>
              <a:gd name="T6" fmla="*/ 83 w 83"/>
              <a:gd name="T7" fmla="*/ 42 h 83"/>
              <a:gd name="T8" fmla="*/ 83 w 83"/>
              <a:gd name="T9" fmla="*/ 42 h 83"/>
              <a:gd name="T10" fmla="*/ 42 w 83"/>
              <a:gd name="T11" fmla="*/ 83 h 83"/>
              <a:gd name="T12" fmla="*/ 42 w 83"/>
              <a:gd name="T13" fmla="*/ 83 h 83"/>
              <a:gd name="T14" fmla="*/ 0 w 83"/>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83">
                <a:moveTo>
                  <a:pt x="0" y="42"/>
                </a:moveTo>
                <a:cubicBezTo>
                  <a:pt x="0" y="19"/>
                  <a:pt x="19" y="0"/>
                  <a:pt x="42" y="0"/>
                </a:cubicBezTo>
                <a:cubicBezTo>
                  <a:pt x="42" y="0"/>
                  <a:pt x="42" y="0"/>
                  <a:pt x="42" y="0"/>
                </a:cubicBezTo>
                <a:cubicBezTo>
                  <a:pt x="65" y="0"/>
                  <a:pt x="83" y="19"/>
                  <a:pt x="83" y="42"/>
                </a:cubicBezTo>
                <a:cubicBezTo>
                  <a:pt x="83" y="42"/>
                  <a:pt x="83" y="42"/>
                  <a:pt x="83" y="42"/>
                </a:cubicBezTo>
                <a:cubicBezTo>
                  <a:pt x="83" y="65"/>
                  <a:pt x="65" y="83"/>
                  <a:pt x="42" y="83"/>
                </a:cubicBezTo>
                <a:cubicBezTo>
                  <a:pt x="42" y="83"/>
                  <a:pt x="42" y="83"/>
                  <a:pt x="42" y="83"/>
                </a:cubicBezTo>
                <a:cubicBezTo>
                  <a:pt x="19" y="83"/>
                  <a:pt x="0" y="65"/>
                  <a:pt x="0" y="42"/>
                </a:cubicBezTo>
                <a:close/>
              </a:path>
            </a:pathLst>
          </a:custGeom>
          <a:solidFill>
            <a:srgbClr val="23C7CF"/>
          </a:solidFill>
          <a:ln w="12700">
            <a:noFill/>
          </a:ln>
        </p:spPr>
        <p:style>
          <a:lnRef idx="1">
            <a:schemeClr val="accent1"/>
          </a:lnRef>
          <a:fillRef idx="0">
            <a:schemeClr val="accent1"/>
          </a:fillRef>
          <a:effectRef idx="0">
            <a:schemeClr val="accent1"/>
          </a:effectRef>
          <a:fontRef idx="minor">
            <a:schemeClr val="tx1"/>
          </a:fontRef>
        </p:style>
        <p:txBody>
          <a:bodyPr vert="horz" wrap="square" lIns="121920" tIns="60960" rIns="121920" bIns="60960" numCol="1" anchor="t" anchorCtr="0" compatLnSpc="1">
            <a:prstTxWarp prst="textNoShape">
              <a:avLst/>
            </a:prstTxWarp>
          </a:bodyPr>
          <a:lstStyle/>
          <a:p>
            <a:endParaRPr lang="en-US" sz="1900"/>
          </a:p>
        </p:txBody>
      </p:sp>
      <p:cxnSp>
        <p:nvCxnSpPr>
          <p:cNvPr id="55" name="Straight Connector 54">
            <a:extLst>
              <a:ext uri="{FF2B5EF4-FFF2-40B4-BE49-F238E27FC236}">
                <a16:creationId xmlns:a16="http://schemas.microsoft.com/office/drawing/2014/main" id="{B8816D1E-CD22-404F-BC56-4E564E7E175B}"/>
              </a:ext>
            </a:extLst>
          </p:cNvPr>
          <p:cNvCxnSpPr>
            <a:cxnSpLocks/>
          </p:cNvCxnSpPr>
          <p:nvPr/>
        </p:nvCxnSpPr>
        <p:spPr>
          <a:xfrm>
            <a:off x="5964586" y="1353097"/>
            <a:ext cx="0" cy="3149600"/>
          </a:xfrm>
          <a:prstGeom prst="line">
            <a:avLst/>
          </a:prstGeom>
          <a:solidFill>
            <a:srgbClr val="B5D051"/>
          </a:solidFill>
          <a:ln w="12700">
            <a:gradFill>
              <a:gsLst>
                <a:gs pos="0">
                  <a:schemeClr val="accent1">
                    <a:lumMod val="5000"/>
                    <a:lumOff val="95000"/>
                  </a:schemeClr>
                </a:gs>
                <a:gs pos="100000">
                  <a:srgbClr val="23C7CF"/>
                </a:gs>
              </a:gsLst>
              <a:lin ang="5400000" scaled="1"/>
            </a:gradFill>
          </a:ln>
        </p:spPr>
        <p:style>
          <a:lnRef idx="1">
            <a:schemeClr val="accent1"/>
          </a:lnRef>
          <a:fillRef idx="0">
            <a:schemeClr val="accent1"/>
          </a:fillRef>
          <a:effectRef idx="0">
            <a:schemeClr val="accent1"/>
          </a:effectRef>
          <a:fontRef idx="minor">
            <a:schemeClr val="tx1"/>
          </a:fontRef>
        </p:style>
      </p:cxnSp>
      <p:sp>
        <p:nvSpPr>
          <p:cNvPr id="56" name="Freeform 13">
            <a:extLst>
              <a:ext uri="{FF2B5EF4-FFF2-40B4-BE49-F238E27FC236}">
                <a16:creationId xmlns:a16="http://schemas.microsoft.com/office/drawing/2014/main" id="{5AB453B2-9328-40B6-8F22-312A08B2C3A4}"/>
              </a:ext>
            </a:extLst>
          </p:cNvPr>
          <p:cNvSpPr>
            <a:spLocks/>
          </p:cNvSpPr>
          <p:nvPr/>
        </p:nvSpPr>
        <p:spPr bwMode="auto">
          <a:xfrm>
            <a:off x="8539506" y="4469008"/>
            <a:ext cx="88912" cy="89996"/>
          </a:xfrm>
          <a:custGeom>
            <a:avLst/>
            <a:gdLst>
              <a:gd name="T0" fmla="*/ 0 w 83"/>
              <a:gd name="T1" fmla="*/ 42 h 83"/>
              <a:gd name="T2" fmla="*/ 42 w 83"/>
              <a:gd name="T3" fmla="*/ 0 h 83"/>
              <a:gd name="T4" fmla="*/ 42 w 83"/>
              <a:gd name="T5" fmla="*/ 0 h 83"/>
              <a:gd name="T6" fmla="*/ 83 w 83"/>
              <a:gd name="T7" fmla="*/ 42 h 83"/>
              <a:gd name="T8" fmla="*/ 83 w 83"/>
              <a:gd name="T9" fmla="*/ 42 h 83"/>
              <a:gd name="T10" fmla="*/ 42 w 83"/>
              <a:gd name="T11" fmla="*/ 83 h 83"/>
              <a:gd name="T12" fmla="*/ 42 w 83"/>
              <a:gd name="T13" fmla="*/ 83 h 83"/>
              <a:gd name="T14" fmla="*/ 0 w 83"/>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83">
                <a:moveTo>
                  <a:pt x="0" y="42"/>
                </a:moveTo>
                <a:cubicBezTo>
                  <a:pt x="0" y="19"/>
                  <a:pt x="19" y="0"/>
                  <a:pt x="42" y="0"/>
                </a:cubicBezTo>
                <a:cubicBezTo>
                  <a:pt x="42" y="0"/>
                  <a:pt x="42" y="0"/>
                  <a:pt x="42" y="0"/>
                </a:cubicBezTo>
                <a:cubicBezTo>
                  <a:pt x="65" y="0"/>
                  <a:pt x="83" y="19"/>
                  <a:pt x="83" y="42"/>
                </a:cubicBezTo>
                <a:cubicBezTo>
                  <a:pt x="83" y="42"/>
                  <a:pt x="83" y="42"/>
                  <a:pt x="83" y="42"/>
                </a:cubicBezTo>
                <a:cubicBezTo>
                  <a:pt x="83" y="65"/>
                  <a:pt x="65" y="83"/>
                  <a:pt x="42" y="83"/>
                </a:cubicBezTo>
                <a:cubicBezTo>
                  <a:pt x="42" y="83"/>
                  <a:pt x="42" y="83"/>
                  <a:pt x="42" y="83"/>
                </a:cubicBezTo>
                <a:cubicBezTo>
                  <a:pt x="19" y="83"/>
                  <a:pt x="0" y="65"/>
                  <a:pt x="0" y="42"/>
                </a:cubicBezTo>
                <a:close/>
              </a:path>
            </a:pathLst>
          </a:custGeom>
          <a:solidFill>
            <a:srgbClr val="23C7CF"/>
          </a:solidFill>
          <a:ln w="12700">
            <a:noFill/>
          </a:ln>
        </p:spPr>
        <p:style>
          <a:lnRef idx="1">
            <a:schemeClr val="accent1"/>
          </a:lnRef>
          <a:fillRef idx="0">
            <a:schemeClr val="accent1"/>
          </a:fillRef>
          <a:effectRef idx="0">
            <a:schemeClr val="accent1"/>
          </a:effectRef>
          <a:fontRef idx="minor">
            <a:schemeClr val="tx1"/>
          </a:fontRef>
        </p:style>
        <p:txBody>
          <a:bodyPr vert="horz" wrap="square" lIns="121920" tIns="60960" rIns="121920" bIns="60960" numCol="1" anchor="t" anchorCtr="0" compatLnSpc="1">
            <a:prstTxWarp prst="textNoShape">
              <a:avLst/>
            </a:prstTxWarp>
          </a:bodyPr>
          <a:lstStyle/>
          <a:p>
            <a:endParaRPr lang="en-US" sz="1900"/>
          </a:p>
        </p:txBody>
      </p:sp>
      <p:cxnSp>
        <p:nvCxnSpPr>
          <p:cNvPr id="57" name="Straight Connector 56">
            <a:extLst>
              <a:ext uri="{FF2B5EF4-FFF2-40B4-BE49-F238E27FC236}">
                <a16:creationId xmlns:a16="http://schemas.microsoft.com/office/drawing/2014/main" id="{06DCB3FB-A60C-49BA-B7D5-6C9186136769}"/>
              </a:ext>
            </a:extLst>
          </p:cNvPr>
          <p:cNvCxnSpPr>
            <a:cxnSpLocks/>
          </p:cNvCxnSpPr>
          <p:nvPr/>
        </p:nvCxnSpPr>
        <p:spPr>
          <a:xfrm>
            <a:off x="8583961" y="1353097"/>
            <a:ext cx="0" cy="3149600"/>
          </a:xfrm>
          <a:prstGeom prst="line">
            <a:avLst/>
          </a:prstGeom>
          <a:solidFill>
            <a:srgbClr val="B5D051"/>
          </a:solidFill>
          <a:ln w="12700">
            <a:gradFill>
              <a:gsLst>
                <a:gs pos="0">
                  <a:schemeClr val="accent1">
                    <a:lumMod val="5000"/>
                    <a:lumOff val="95000"/>
                  </a:schemeClr>
                </a:gs>
                <a:gs pos="100000">
                  <a:srgbClr val="23C7CF"/>
                </a:gs>
              </a:gsLst>
              <a:lin ang="5400000" scaled="1"/>
            </a:gra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4FCEA43-54C6-460D-B380-04CF20F5E4CB}"/>
              </a:ext>
            </a:extLst>
          </p:cNvPr>
          <p:cNvSpPr/>
          <p:nvPr/>
        </p:nvSpPr>
        <p:spPr>
          <a:xfrm>
            <a:off x="597422" y="1491435"/>
            <a:ext cx="2525167" cy="211596"/>
          </a:xfrm>
          <a:prstGeom prst="rect">
            <a:avLst/>
          </a:prstGeom>
        </p:spPr>
        <p:txBody>
          <a:bodyPr wrap="square" lIns="68580" tIns="34290" rIns="68580" bIns="34290">
            <a:spAutoFit/>
          </a:bodyPr>
          <a:lstStyle/>
          <a:p>
            <a:pPr fontAlgn="ctr">
              <a:lnSpc>
                <a:spcPct val="90000"/>
              </a:lnSpc>
              <a:spcBef>
                <a:spcPct val="0"/>
              </a:spcBef>
              <a:spcAft>
                <a:spcPct val="35000"/>
              </a:spcAft>
            </a:pPr>
            <a:r>
              <a:rPr lang="en-US" sz="1000" b="1">
                <a:solidFill>
                  <a:srgbClr val="23C7CF"/>
                </a:solidFill>
                <a:latin typeface="Segoe UI" panose="020B0502040204020203" pitchFamily="34" charset="0"/>
                <a:cs typeface="Segoe UI" panose="020B0502040204020203" pitchFamily="34" charset="0"/>
              </a:rPr>
              <a:t>Initial Planning -Pilot</a:t>
            </a:r>
          </a:p>
        </p:txBody>
      </p:sp>
      <p:sp>
        <p:nvSpPr>
          <p:cNvPr id="59" name="Rectangle 58">
            <a:extLst>
              <a:ext uri="{FF2B5EF4-FFF2-40B4-BE49-F238E27FC236}">
                <a16:creationId xmlns:a16="http://schemas.microsoft.com/office/drawing/2014/main" id="{38589FE2-C7E3-444E-915D-7257924971A9}"/>
              </a:ext>
            </a:extLst>
          </p:cNvPr>
          <p:cNvSpPr/>
          <p:nvPr/>
        </p:nvSpPr>
        <p:spPr>
          <a:xfrm>
            <a:off x="536893" y="1739149"/>
            <a:ext cx="2375317" cy="1364220"/>
          </a:xfrm>
          <a:prstGeom prst="rect">
            <a:avLst/>
          </a:prstGeom>
        </p:spPr>
        <p:txBody>
          <a:bodyPr wrap="square" lIns="68580" tIns="34290" rIns="68580" bIns="34290">
            <a:spAutoFit/>
          </a:bodyPr>
          <a:lstStyle/>
          <a:p>
            <a:pPr marL="137156" lvl="1" indent="-137156" defTabSz="533374">
              <a:lnSpc>
                <a:spcPct val="90000"/>
              </a:lnSpc>
              <a:spcBef>
                <a:spcPct val="0"/>
              </a:spcBef>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Access to ecosystem &amp; applications. </a:t>
            </a:r>
          </a:p>
          <a:p>
            <a:pPr marL="137156" lvl="1" indent="-137156" defTabSz="533374">
              <a:lnSpc>
                <a:spcPct val="90000"/>
              </a:lnSpc>
              <a:spcBef>
                <a:spcPct val="0"/>
              </a:spcBef>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Detail walkthroughs &amp; discussion with stakeholders on workflows &amp; data.</a:t>
            </a:r>
          </a:p>
          <a:p>
            <a:pPr marL="137156" lvl="1" indent="-137156" defTabSz="533374">
              <a:lnSpc>
                <a:spcPct val="90000"/>
              </a:lnSpc>
              <a:spcBef>
                <a:spcPct val="0"/>
              </a:spcBef>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Understanding target processes in detail</a:t>
            </a:r>
          </a:p>
          <a:p>
            <a:pPr marL="137156" lvl="1" indent="-137156" defTabSz="533374">
              <a:lnSpc>
                <a:spcPct val="90000"/>
              </a:lnSpc>
              <a:spcBef>
                <a:spcPct val="0"/>
              </a:spcBef>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Pilot process planning (as per need)</a:t>
            </a:r>
          </a:p>
          <a:p>
            <a:pPr marL="137156" lvl="1" indent="-137156" defTabSz="533374">
              <a:lnSpc>
                <a:spcPct val="90000"/>
              </a:lnSpc>
              <a:spcBef>
                <a:spcPct val="0"/>
              </a:spcBef>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UiPath setup </a:t>
            </a:r>
          </a:p>
          <a:p>
            <a:pPr marL="137156" lvl="1" indent="-137156" defTabSz="533374">
              <a:lnSpc>
                <a:spcPct val="90000"/>
              </a:lnSpc>
              <a:spcBef>
                <a:spcPct val="0"/>
              </a:spcBef>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Creating high level process flow, finalize estimation efforts and timelines</a:t>
            </a:r>
          </a:p>
          <a:p>
            <a:pPr marL="137156" lvl="1" indent="-137156" defTabSz="533374">
              <a:lnSpc>
                <a:spcPct val="90000"/>
              </a:lnSpc>
              <a:spcBef>
                <a:spcPct val="0"/>
              </a:spcBef>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Review design, cost and timeline with stakeholders</a:t>
            </a:r>
          </a:p>
          <a:p>
            <a:pPr marL="0" lvl="1" defTabSz="533374">
              <a:lnSpc>
                <a:spcPct val="90000"/>
              </a:lnSpc>
              <a:spcBef>
                <a:spcPct val="0"/>
              </a:spcBef>
              <a:buClr>
                <a:srgbClr val="23C7CF"/>
              </a:buClr>
            </a:pPr>
            <a:endParaRPr lang="en-US" sz="850">
              <a:latin typeface="Segoe UI" panose="020B0502040204020203" pitchFamily="34" charset="0"/>
              <a:cs typeface="Segoe UI" panose="020B0502040204020203" pitchFamily="34" charset="0"/>
            </a:endParaRPr>
          </a:p>
        </p:txBody>
      </p:sp>
      <p:sp>
        <p:nvSpPr>
          <p:cNvPr id="60" name="Rectangle 59">
            <a:extLst>
              <a:ext uri="{FF2B5EF4-FFF2-40B4-BE49-F238E27FC236}">
                <a16:creationId xmlns:a16="http://schemas.microsoft.com/office/drawing/2014/main" id="{F31AAA9D-454D-42B1-89A5-04FE1BD997B7}"/>
              </a:ext>
            </a:extLst>
          </p:cNvPr>
          <p:cNvSpPr/>
          <p:nvPr/>
        </p:nvSpPr>
        <p:spPr>
          <a:xfrm>
            <a:off x="3112639" y="1495352"/>
            <a:ext cx="2913348" cy="791370"/>
          </a:xfrm>
          <a:prstGeom prst="rect">
            <a:avLst/>
          </a:prstGeom>
        </p:spPr>
        <p:txBody>
          <a:bodyPr wrap="square" lIns="68580" tIns="34290" rIns="68580" bIns="34290">
            <a:spAutoFit/>
          </a:bodyPr>
          <a:lstStyle/>
          <a:p>
            <a:pPr marL="0" lvl="1" fontAlgn="ctr">
              <a:lnSpc>
                <a:spcPct val="90000"/>
              </a:lnSpc>
              <a:spcBef>
                <a:spcPct val="0"/>
              </a:spcBef>
              <a:spcAft>
                <a:spcPct val="35000"/>
              </a:spcAft>
              <a:buClr>
                <a:srgbClr val="23C7CF"/>
              </a:buClr>
            </a:pPr>
            <a:r>
              <a:rPr lang="en-US" sz="1000" b="1">
                <a:solidFill>
                  <a:srgbClr val="23C7CF"/>
                </a:solidFill>
                <a:latin typeface="Segoe UI" panose="020B0502040204020203" pitchFamily="34" charset="0"/>
                <a:cs typeface="Segoe UI" panose="020B0502040204020203" pitchFamily="34" charset="0"/>
              </a:rPr>
              <a:t>Pilot Process Development</a:t>
            </a:r>
            <a:endParaRPr lang="en-US" sz="850">
              <a:latin typeface="Segoe UI" panose="020B0502040204020203" pitchFamily="34" charset="0"/>
              <a:cs typeface="Segoe UI" panose="020B0502040204020203" pitchFamily="34" charset="0"/>
            </a:endParaRPr>
          </a:p>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Discuss/Review with stakeholders</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Develop bot, run through unit test, pre-UAT of bots</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Support business teams in UAT and fix any issues</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Do initial monitoring and retrospective</a:t>
            </a:r>
          </a:p>
        </p:txBody>
      </p:sp>
      <p:sp>
        <p:nvSpPr>
          <p:cNvPr id="61" name="Rectangle 60">
            <a:extLst>
              <a:ext uri="{FF2B5EF4-FFF2-40B4-BE49-F238E27FC236}">
                <a16:creationId xmlns:a16="http://schemas.microsoft.com/office/drawing/2014/main" id="{A7AD3072-CD9D-49C0-9EC3-7F78739769B6}"/>
              </a:ext>
            </a:extLst>
          </p:cNvPr>
          <p:cNvSpPr/>
          <p:nvPr/>
        </p:nvSpPr>
        <p:spPr>
          <a:xfrm>
            <a:off x="3167840" y="3890339"/>
            <a:ext cx="2735346" cy="516680"/>
          </a:xfrm>
          <a:prstGeom prst="rect">
            <a:avLst/>
          </a:prstGeom>
        </p:spPr>
        <p:txBody>
          <a:bodyPr wrap="square" lIns="68580" tIns="34290" rIns="68580" bIns="34290">
            <a:spAutoFit/>
          </a:bodyPr>
          <a:lstStyle/>
          <a:p>
            <a:pPr marL="0" lvl="1" fontAlgn="ctr">
              <a:lnSpc>
                <a:spcPct val="90000"/>
              </a:lnSpc>
              <a:spcBef>
                <a:spcPct val="0"/>
              </a:spcBef>
              <a:spcAft>
                <a:spcPct val="35000"/>
              </a:spcAft>
              <a:buClr>
                <a:srgbClr val="FF690F"/>
              </a:buClr>
            </a:pPr>
            <a:r>
              <a:rPr lang="en-US" sz="1000" b="1">
                <a:solidFill>
                  <a:srgbClr val="23C7CF"/>
                </a:solidFill>
                <a:latin typeface="Segoe UI" panose="020B0502040204020203" pitchFamily="34" charset="0"/>
                <a:cs typeface="Segoe UI" panose="020B0502040204020203" pitchFamily="34" charset="0"/>
              </a:rPr>
              <a:t>Outcomes / Deliverables</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Automated Bot for pilot process</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Learnings and Guidelines</a:t>
            </a:r>
          </a:p>
        </p:txBody>
      </p:sp>
      <p:sp>
        <p:nvSpPr>
          <p:cNvPr id="62" name="Rectangle 61">
            <a:extLst>
              <a:ext uri="{FF2B5EF4-FFF2-40B4-BE49-F238E27FC236}">
                <a16:creationId xmlns:a16="http://schemas.microsoft.com/office/drawing/2014/main" id="{1091BEAA-69A1-4E71-9795-9AF47F4E592E}"/>
              </a:ext>
            </a:extLst>
          </p:cNvPr>
          <p:cNvSpPr/>
          <p:nvPr/>
        </p:nvSpPr>
        <p:spPr>
          <a:xfrm>
            <a:off x="3058763" y="3169856"/>
            <a:ext cx="2760290" cy="623248"/>
          </a:xfrm>
          <a:prstGeom prst="rect">
            <a:avLst/>
          </a:prstGeom>
        </p:spPr>
        <p:txBody>
          <a:bodyPr wrap="square" lIns="68580" tIns="34290" rIns="68580" bIns="34290">
            <a:spAutoFit/>
          </a:bodyPr>
          <a:lstStyle/>
          <a:p>
            <a:pPr marL="0" lvl="1" fontAlgn="ctr">
              <a:lnSpc>
                <a:spcPct val="90000"/>
              </a:lnSpc>
              <a:spcBef>
                <a:spcPct val="0"/>
              </a:spcBef>
              <a:spcAft>
                <a:spcPct val="15000"/>
              </a:spcAft>
              <a:buClr>
                <a:srgbClr val="00418D"/>
              </a:buClr>
            </a:pPr>
            <a:r>
              <a:rPr lang="en-US" sz="1000" b="1">
                <a:solidFill>
                  <a:srgbClr val="23C7CF"/>
                </a:solidFill>
                <a:latin typeface="Segoe UI" panose="020B0502040204020203" pitchFamily="34" charset="0"/>
                <a:cs typeface="Segoe UI" panose="020B0502040204020203" pitchFamily="34" charset="0"/>
              </a:rPr>
              <a:t>Team </a:t>
            </a:r>
            <a:r>
              <a:rPr lang="en-US" sz="800" i="1">
                <a:latin typeface="Segoe UI" panose="020B0502040204020203" pitchFamily="34" charset="0"/>
                <a:cs typeface="Segoe UI" panose="020B0502040204020203" pitchFamily="34" charset="0"/>
              </a:rPr>
              <a:t>(will be finalized after planning phase)</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800" i="1">
                <a:solidFill>
                  <a:prstClr val="black"/>
                </a:solidFill>
                <a:highlight>
                  <a:srgbClr val="FFFF00"/>
                </a:highlight>
                <a:latin typeface="Segoe UI" panose="020B0502040204020203" pitchFamily="34" charset="0"/>
                <a:cs typeface="Segoe UI" panose="020B0502040204020203" pitchFamily="34" charset="0"/>
              </a:rPr>
              <a:t>RPA Developers – 2 (5-6 weeks) </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800" i="1">
                <a:solidFill>
                  <a:prstClr val="black"/>
                </a:solidFill>
                <a:highlight>
                  <a:srgbClr val="FFFF00"/>
                </a:highlight>
                <a:latin typeface="Segoe UI" panose="020B0502040204020203" pitchFamily="34" charset="0"/>
                <a:cs typeface="Segoe UI" panose="020B0502040204020203" pitchFamily="34" charset="0"/>
              </a:rPr>
              <a:t>Architect –  0.25 (2-3 weeks)</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endParaRPr lang="en-US" sz="850">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3ED0F504-6A0C-4794-968D-9DCC39DF28C4}"/>
              </a:ext>
            </a:extLst>
          </p:cNvPr>
          <p:cNvGrpSpPr/>
          <p:nvPr/>
        </p:nvGrpSpPr>
        <p:grpSpPr>
          <a:xfrm>
            <a:off x="560038" y="3130614"/>
            <a:ext cx="2518286" cy="655574"/>
            <a:chOff x="595052" y="3130613"/>
            <a:chExt cx="2482822" cy="655574"/>
          </a:xfrm>
        </p:grpSpPr>
        <p:cxnSp>
          <p:nvCxnSpPr>
            <p:cNvPr id="64" name="Straight Connector 63">
              <a:extLst>
                <a:ext uri="{FF2B5EF4-FFF2-40B4-BE49-F238E27FC236}">
                  <a16:creationId xmlns:a16="http://schemas.microsoft.com/office/drawing/2014/main" id="{5237E5FB-B2AB-481C-9526-191606D0618D}"/>
                </a:ext>
              </a:extLst>
            </p:cNvPr>
            <p:cNvCxnSpPr>
              <a:cxnSpLocks/>
            </p:cNvCxnSpPr>
            <p:nvPr/>
          </p:nvCxnSpPr>
          <p:spPr>
            <a:xfrm>
              <a:off x="615091" y="3130613"/>
              <a:ext cx="2462783" cy="0"/>
            </a:xfrm>
            <a:prstGeom prst="line">
              <a:avLst/>
            </a:prstGeom>
            <a:ln>
              <a:solidFill>
                <a:srgbClr val="A3BCC5"/>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237E5FB-B2AB-481C-9526-191606D0618D}"/>
                </a:ext>
              </a:extLst>
            </p:cNvPr>
            <p:cNvCxnSpPr>
              <a:cxnSpLocks/>
            </p:cNvCxnSpPr>
            <p:nvPr/>
          </p:nvCxnSpPr>
          <p:spPr>
            <a:xfrm>
              <a:off x="595052" y="3786187"/>
              <a:ext cx="2462783" cy="0"/>
            </a:xfrm>
            <a:prstGeom prst="line">
              <a:avLst/>
            </a:prstGeom>
            <a:ln>
              <a:solidFill>
                <a:srgbClr val="A3BCC5"/>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4B5DCAF8-9D29-4B79-9B86-FA38395A7E2A}"/>
              </a:ext>
            </a:extLst>
          </p:cNvPr>
          <p:cNvGrpSpPr/>
          <p:nvPr/>
        </p:nvGrpSpPr>
        <p:grpSpPr>
          <a:xfrm>
            <a:off x="3045550" y="3130614"/>
            <a:ext cx="3033145" cy="655574"/>
            <a:chOff x="3046970" y="3191127"/>
            <a:chExt cx="2670001" cy="655574"/>
          </a:xfrm>
        </p:grpSpPr>
        <p:cxnSp>
          <p:nvCxnSpPr>
            <p:cNvPr id="67" name="Straight Connector 66">
              <a:extLst>
                <a:ext uri="{FF2B5EF4-FFF2-40B4-BE49-F238E27FC236}">
                  <a16:creationId xmlns:a16="http://schemas.microsoft.com/office/drawing/2014/main" id="{5237E5FB-B2AB-481C-9526-191606D0618D}"/>
                </a:ext>
              </a:extLst>
            </p:cNvPr>
            <p:cNvCxnSpPr>
              <a:cxnSpLocks/>
            </p:cNvCxnSpPr>
            <p:nvPr/>
          </p:nvCxnSpPr>
          <p:spPr>
            <a:xfrm>
              <a:off x="3046970" y="3191127"/>
              <a:ext cx="2568503" cy="0"/>
            </a:xfrm>
            <a:prstGeom prst="line">
              <a:avLst/>
            </a:prstGeom>
            <a:ln>
              <a:solidFill>
                <a:srgbClr val="A3BCC5"/>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237E5FB-B2AB-481C-9526-191606D0618D}"/>
                </a:ext>
              </a:extLst>
            </p:cNvPr>
            <p:cNvCxnSpPr>
              <a:cxnSpLocks/>
            </p:cNvCxnSpPr>
            <p:nvPr/>
          </p:nvCxnSpPr>
          <p:spPr>
            <a:xfrm>
              <a:off x="3051040" y="3846701"/>
              <a:ext cx="2665931" cy="0"/>
            </a:xfrm>
            <a:prstGeom prst="line">
              <a:avLst/>
            </a:prstGeom>
            <a:ln>
              <a:solidFill>
                <a:srgbClr val="A3BCC5"/>
              </a:solidFill>
            </a:ln>
          </p:spPr>
          <p:style>
            <a:lnRef idx="1">
              <a:schemeClr val="accent1"/>
            </a:lnRef>
            <a:fillRef idx="0">
              <a:schemeClr val="accent1"/>
            </a:fillRef>
            <a:effectRef idx="0">
              <a:schemeClr val="accent1"/>
            </a:effectRef>
            <a:fontRef idx="minor">
              <a:schemeClr val="tx1"/>
            </a:fontRef>
          </p:style>
        </p:cxnSp>
      </p:grpSp>
      <p:sp>
        <p:nvSpPr>
          <p:cNvPr id="69" name="Rectangle 68">
            <a:extLst>
              <a:ext uri="{FF2B5EF4-FFF2-40B4-BE49-F238E27FC236}">
                <a16:creationId xmlns:a16="http://schemas.microsoft.com/office/drawing/2014/main" id="{C0D1E3B7-CCBA-4979-95A2-3DCA672CC258}"/>
              </a:ext>
            </a:extLst>
          </p:cNvPr>
          <p:cNvSpPr/>
          <p:nvPr/>
        </p:nvSpPr>
        <p:spPr>
          <a:xfrm>
            <a:off x="6085401" y="1749415"/>
            <a:ext cx="2497784" cy="1364220"/>
          </a:xfrm>
          <a:prstGeom prst="rect">
            <a:avLst/>
          </a:prstGeom>
        </p:spPr>
        <p:txBody>
          <a:bodyPr wrap="square" lIns="68580" tIns="34290" rIns="68580" bIns="34290">
            <a:spAutoFit/>
          </a:bodyPr>
          <a:lstStyle/>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Extended design and planning</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Develop bot, run through unit test, pre-UAT of bots</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Bot monitoring in production and basic issue resolutions.</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Defining SLAs, Incident management, tracking</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Collaborate with client infra team and deploy bots</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Bot maintenance, bug fixes</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endParaRPr lang="en-US" sz="850">
              <a:latin typeface="Segoe UI" panose="020B0502040204020203" pitchFamily="34" charset="0"/>
              <a:cs typeface="Segoe UI" panose="020B0502040204020203" pitchFamily="34" charset="0"/>
            </a:endParaRPr>
          </a:p>
        </p:txBody>
      </p:sp>
      <p:cxnSp>
        <p:nvCxnSpPr>
          <p:cNvPr id="70" name="Straight Connector 69">
            <a:extLst>
              <a:ext uri="{FF2B5EF4-FFF2-40B4-BE49-F238E27FC236}">
                <a16:creationId xmlns:a16="http://schemas.microsoft.com/office/drawing/2014/main" id="{5237E5FB-B2AB-481C-9526-191606D0618D}"/>
              </a:ext>
            </a:extLst>
          </p:cNvPr>
          <p:cNvCxnSpPr>
            <a:cxnSpLocks/>
          </p:cNvCxnSpPr>
          <p:nvPr/>
        </p:nvCxnSpPr>
        <p:spPr>
          <a:xfrm>
            <a:off x="5958839" y="3786187"/>
            <a:ext cx="2624345" cy="0"/>
          </a:xfrm>
          <a:prstGeom prst="line">
            <a:avLst/>
          </a:prstGeom>
          <a:ln>
            <a:solidFill>
              <a:srgbClr val="A3BCC5"/>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237E5FB-B2AB-481C-9526-191606D0618D}"/>
              </a:ext>
            </a:extLst>
          </p:cNvPr>
          <p:cNvCxnSpPr>
            <a:cxnSpLocks/>
          </p:cNvCxnSpPr>
          <p:nvPr/>
        </p:nvCxnSpPr>
        <p:spPr>
          <a:xfrm>
            <a:off x="5958838" y="3130613"/>
            <a:ext cx="2612850" cy="0"/>
          </a:xfrm>
          <a:prstGeom prst="line">
            <a:avLst/>
          </a:prstGeom>
          <a:ln>
            <a:solidFill>
              <a:srgbClr val="A3BCC5"/>
            </a:solidFil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C58A5FC2-83E2-44A0-8CCD-A66EF77FBCF3}"/>
              </a:ext>
            </a:extLst>
          </p:cNvPr>
          <p:cNvSpPr>
            <a:spLocks noChangeArrowheads="1"/>
          </p:cNvSpPr>
          <p:nvPr/>
        </p:nvSpPr>
        <p:spPr bwMode="auto">
          <a:xfrm>
            <a:off x="1554647" y="464432"/>
            <a:ext cx="422309" cy="422314"/>
          </a:xfrm>
          <a:prstGeom prst="ellipse">
            <a:avLst/>
          </a:prstGeom>
          <a:gradFill flip="none" rotWithShape="1">
            <a:gsLst>
              <a:gs pos="0">
                <a:srgbClr val="0DEEFF"/>
              </a:gs>
              <a:gs pos="100000">
                <a:srgbClr val="00ADBB"/>
              </a:gs>
            </a:gsLst>
            <a:lin ang="5400000" scaled="1"/>
            <a:tileRect/>
          </a:gradFill>
          <a:ln w="3175">
            <a:solidFill>
              <a:schemeClr val="bg1"/>
            </a:solidFill>
            <a:prstDash val="solid"/>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defTabSz="399920">
              <a:spcBef>
                <a:spcPct val="0"/>
              </a:spcBef>
            </a:pPr>
            <a:endParaRPr lang="en-US" sz="900" b="1">
              <a:solidFill>
                <a:srgbClr val="0C494C"/>
              </a:solidFill>
              <a:latin typeface="Segoe  UI"/>
            </a:endParaRPr>
          </a:p>
        </p:txBody>
      </p:sp>
      <p:sp>
        <p:nvSpPr>
          <p:cNvPr id="73" name="Oval 72">
            <a:extLst>
              <a:ext uri="{FF2B5EF4-FFF2-40B4-BE49-F238E27FC236}">
                <a16:creationId xmlns:a16="http://schemas.microsoft.com/office/drawing/2014/main" id="{D028BB15-9464-4217-813F-FED1D3792EED}"/>
              </a:ext>
            </a:extLst>
          </p:cNvPr>
          <p:cNvSpPr>
            <a:spLocks noChangeArrowheads="1"/>
          </p:cNvSpPr>
          <p:nvPr/>
        </p:nvSpPr>
        <p:spPr bwMode="auto">
          <a:xfrm>
            <a:off x="4221496" y="464432"/>
            <a:ext cx="422309" cy="422314"/>
          </a:xfrm>
          <a:prstGeom prst="ellipse">
            <a:avLst/>
          </a:prstGeom>
          <a:gradFill flip="none" rotWithShape="1">
            <a:gsLst>
              <a:gs pos="0">
                <a:srgbClr val="0DEEFF"/>
              </a:gs>
              <a:gs pos="100000">
                <a:srgbClr val="00ADBB"/>
              </a:gs>
            </a:gsLst>
            <a:lin ang="5400000" scaled="1"/>
            <a:tileRect/>
          </a:gradFill>
          <a:ln w="3175">
            <a:solidFill>
              <a:schemeClr val="bg1"/>
            </a:solidFill>
            <a:prstDash val="solid"/>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defTabSz="399920">
              <a:spcBef>
                <a:spcPct val="0"/>
              </a:spcBef>
            </a:pPr>
            <a:endParaRPr lang="en-US" sz="900" b="1">
              <a:solidFill>
                <a:srgbClr val="0C494C"/>
              </a:solidFill>
              <a:latin typeface="Segoe  UI"/>
            </a:endParaRPr>
          </a:p>
        </p:txBody>
      </p:sp>
      <p:sp>
        <p:nvSpPr>
          <p:cNvPr id="74" name="Oval 73">
            <a:extLst>
              <a:ext uri="{FF2B5EF4-FFF2-40B4-BE49-F238E27FC236}">
                <a16:creationId xmlns:a16="http://schemas.microsoft.com/office/drawing/2014/main" id="{69796EDA-BCCC-4F1E-99D2-9BE67C4FD1FB}"/>
              </a:ext>
            </a:extLst>
          </p:cNvPr>
          <p:cNvSpPr>
            <a:spLocks noChangeArrowheads="1"/>
          </p:cNvSpPr>
          <p:nvPr/>
        </p:nvSpPr>
        <p:spPr bwMode="auto">
          <a:xfrm>
            <a:off x="7194572" y="464432"/>
            <a:ext cx="422309" cy="422314"/>
          </a:xfrm>
          <a:prstGeom prst="ellipse">
            <a:avLst/>
          </a:prstGeom>
          <a:gradFill flip="none" rotWithShape="1">
            <a:gsLst>
              <a:gs pos="0">
                <a:srgbClr val="0DEEFF"/>
              </a:gs>
              <a:gs pos="100000">
                <a:srgbClr val="00ADBB"/>
              </a:gs>
            </a:gsLst>
            <a:lin ang="5400000" scaled="1"/>
            <a:tileRect/>
          </a:gradFill>
          <a:ln w="3175">
            <a:solidFill>
              <a:schemeClr val="bg1"/>
            </a:solidFill>
            <a:prstDash val="solid"/>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defTabSz="399920">
              <a:spcBef>
                <a:spcPct val="0"/>
              </a:spcBef>
            </a:pPr>
            <a:endParaRPr lang="en-US" sz="900" b="1">
              <a:solidFill>
                <a:srgbClr val="0C494C"/>
              </a:solidFill>
              <a:latin typeface="Segoe  UI"/>
            </a:endParaRPr>
          </a:p>
        </p:txBody>
      </p:sp>
      <p:pic>
        <p:nvPicPr>
          <p:cNvPr id="75" name="Picture 74">
            <a:extLst>
              <a:ext uri="{FF2B5EF4-FFF2-40B4-BE49-F238E27FC236}">
                <a16:creationId xmlns:a16="http://schemas.microsoft.com/office/drawing/2014/main" id="{DFB6E1D5-A419-4545-99DB-24E69778DD3B}"/>
              </a:ext>
            </a:extLst>
          </p:cNvPr>
          <p:cNvPicPr>
            <a:picLocks noChangeAspect="1"/>
          </p:cNvPicPr>
          <p:nvPr/>
        </p:nvPicPr>
        <p:blipFill>
          <a:blip r:embed="rId3">
            <a:grayscl/>
            <a:alphaModFix amt="50000"/>
            <a:extLst>
              <a:ext uri="{28A0092B-C50C-407E-A947-70E740481C1C}">
                <a14:useLocalDpi xmlns:a14="http://schemas.microsoft.com/office/drawing/2010/main"/>
              </a:ext>
            </a:extLst>
          </a:blip>
          <a:stretch>
            <a:fillRect/>
          </a:stretch>
        </p:blipFill>
        <p:spPr>
          <a:xfrm>
            <a:off x="282541" y="4567756"/>
            <a:ext cx="8475698" cy="286361"/>
          </a:xfrm>
          <a:prstGeom prst="rect">
            <a:avLst/>
          </a:prstGeom>
          <a:ln>
            <a:noFill/>
          </a:ln>
        </p:spPr>
      </p:pic>
      <p:grpSp>
        <p:nvGrpSpPr>
          <p:cNvPr id="76" name="Group 4">
            <a:extLst>
              <a:ext uri="{FF2B5EF4-FFF2-40B4-BE49-F238E27FC236}">
                <a16:creationId xmlns:a16="http://schemas.microsoft.com/office/drawing/2014/main" id="{D06AA999-4DD0-418A-850B-5FCB8A416E9A}"/>
              </a:ext>
            </a:extLst>
          </p:cNvPr>
          <p:cNvGrpSpPr>
            <a:grpSpLocks noChangeAspect="1"/>
          </p:cNvGrpSpPr>
          <p:nvPr/>
        </p:nvGrpSpPr>
        <p:grpSpPr bwMode="auto">
          <a:xfrm>
            <a:off x="1610566" y="566059"/>
            <a:ext cx="297763" cy="217963"/>
            <a:chOff x="1655" y="725"/>
            <a:chExt cx="2459" cy="1800"/>
          </a:xfrm>
          <a:solidFill>
            <a:schemeClr val="bg1"/>
          </a:solidFill>
          <a:effectLst>
            <a:outerShdw blurRad="50800" dist="38100" dir="5400000" algn="t" rotWithShape="0">
              <a:prstClr val="black">
                <a:alpha val="40000"/>
              </a:prstClr>
            </a:outerShdw>
          </a:effectLst>
        </p:grpSpPr>
        <p:sp>
          <p:nvSpPr>
            <p:cNvPr id="77" name="Freeform 5">
              <a:extLst>
                <a:ext uri="{FF2B5EF4-FFF2-40B4-BE49-F238E27FC236}">
                  <a16:creationId xmlns:a16="http://schemas.microsoft.com/office/drawing/2014/main" id="{FB963830-CB1B-4EC9-9169-726D45003A9A}"/>
                </a:ext>
              </a:extLst>
            </p:cNvPr>
            <p:cNvSpPr>
              <a:spLocks noEditPoints="1"/>
            </p:cNvSpPr>
            <p:nvPr/>
          </p:nvSpPr>
          <p:spPr bwMode="auto">
            <a:xfrm>
              <a:off x="2407" y="805"/>
              <a:ext cx="1707" cy="1720"/>
            </a:xfrm>
            <a:custGeom>
              <a:avLst/>
              <a:gdLst>
                <a:gd name="T0" fmla="*/ 886 w 909"/>
                <a:gd name="T1" fmla="*/ 817 h 917"/>
                <a:gd name="T2" fmla="*/ 602 w 909"/>
                <a:gd name="T3" fmla="*/ 532 h 917"/>
                <a:gd name="T4" fmla="*/ 663 w 909"/>
                <a:gd name="T5" fmla="*/ 338 h 917"/>
                <a:gd name="T6" fmla="*/ 564 w 909"/>
                <a:gd name="T7" fmla="*/ 99 h 917"/>
                <a:gd name="T8" fmla="*/ 325 w 909"/>
                <a:gd name="T9" fmla="*/ 0 h 917"/>
                <a:gd name="T10" fmla="*/ 305 w 909"/>
                <a:gd name="T11" fmla="*/ 0 h 917"/>
                <a:gd name="T12" fmla="*/ 305 w 909"/>
                <a:gd name="T13" fmla="*/ 98 h 917"/>
                <a:gd name="T14" fmla="*/ 325 w 909"/>
                <a:gd name="T15" fmla="*/ 97 h 917"/>
                <a:gd name="T16" fmla="*/ 495 w 909"/>
                <a:gd name="T17" fmla="*/ 168 h 917"/>
                <a:gd name="T18" fmla="*/ 565 w 909"/>
                <a:gd name="T19" fmla="*/ 338 h 917"/>
                <a:gd name="T20" fmla="*/ 495 w 909"/>
                <a:gd name="T21" fmla="*/ 508 h 917"/>
                <a:gd name="T22" fmla="*/ 325 w 909"/>
                <a:gd name="T23" fmla="*/ 579 h 917"/>
                <a:gd name="T24" fmla="*/ 155 w 909"/>
                <a:gd name="T25" fmla="*/ 508 h 917"/>
                <a:gd name="T26" fmla="*/ 117 w 909"/>
                <a:gd name="T27" fmla="*/ 459 h 917"/>
                <a:gd name="T28" fmla="*/ 73 w 909"/>
                <a:gd name="T29" fmla="*/ 470 h 917"/>
                <a:gd name="T30" fmla="*/ 1 w 909"/>
                <a:gd name="T31" fmla="*/ 431 h 917"/>
                <a:gd name="T32" fmla="*/ 0 w 909"/>
                <a:gd name="T33" fmla="*/ 433 h 917"/>
                <a:gd name="T34" fmla="*/ 85 w 909"/>
                <a:gd name="T35" fmla="*/ 577 h 917"/>
                <a:gd name="T36" fmla="*/ 325 w 909"/>
                <a:gd name="T37" fmla="*/ 677 h 917"/>
                <a:gd name="T38" fmla="*/ 519 w 909"/>
                <a:gd name="T39" fmla="*/ 615 h 917"/>
                <a:gd name="T40" fmla="*/ 803 w 909"/>
                <a:gd name="T41" fmla="*/ 900 h 917"/>
                <a:gd name="T42" fmla="*/ 845 w 909"/>
                <a:gd name="T43" fmla="*/ 917 h 917"/>
                <a:gd name="T44" fmla="*/ 886 w 909"/>
                <a:gd name="T45" fmla="*/ 900 h 917"/>
                <a:gd name="T46" fmla="*/ 886 w 909"/>
                <a:gd name="T47" fmla="*/ 817 h 917"/>
                <a:gd name="T48" fmla="*/ 886 w 909"/>
                <a:gd name="T49" fmla="*/ 817 h 917"/>
                <a:gd name="T50" fmla="*/ 886 w 909"/>
                <a:gd name="T51" fmla="*/ 817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09" h="917">
                  <a:moveTo>
                    <a:pt x="886" y="817"/>
                  </a:moveTo>
                  <a:cubicBezTo>
                    <a:pt x="602" y="532"/>
                    <a:pt x="602" y="532"/>
                    <a:pt x="602" y="532"/>
                  </a:cubicBezTo>
                  <a:cubicBezTo>
                    <a:pt x="642" y="476"/>
                    <a:pt x="663" y="409"/>
                    <a:pt x="663" y="338"/>
                  </a:cubicBezTo>
                  <a:cubicBezTo>
                    <a:pt x="663" y="248"/>
                    <a:pt x="628" y="163"/>
                    <a:pt x="564" y="99"/>
                  </a:cubicBezTo>
                  <a:cubicBezTo>
                    <a:pt x="500" y="35"/>
                    <a:pt x="415" y="0"/>
                    <a:pt x="325" y="0"/>
                  </a:cubicBezTo>
                  <a:cubicBezTo>
                    <a:pt x="318" y="0"/>
                    <a:pt x="312" y="0"/>
                    <a:pt x="305" y="0"/>
                  </a:cubicBezTo>
                  <a:cubicBezTo>
                    <a:pt x="305" y="98"/>
                    <a:pt x="305" y="98"/>
                    <a:pt x="305" y="98"/>
                  </a:cubicBezTo>
                  <a:cubicBezTo>
                    <a:pt x="312" y="98"/>
                    <a:pt x="318" y="97"/>
                    <a:pt x="325" y="97"/>
                  </a:cubicBezTo>
                  <a:cubicBezTo>
                    <a:pt x="389" y="97"/>
                    <a:pt x="449" y="122"/>
                    <a:pt x="495" y="168"/>
                  </a:cubicBezTo>
                  <a:cubicBezTo>
                    <a:pt x="540" y="213"/>
                    <a:pt x="565" y="274"/>
                    <a:pt x="565" y="338"/>
                  </a:cubicBezTo>
                  <a:cubicBezTo>
                    <a:pt x="565" y="402"/>
                    <a:pt x="540" y="463"/>
                    <a:pt x="495" y="508"/>
                  </a:cubicBezTo>
                  <a:cubicBezTo>
                    <a:pt x="449" y="554"/>
                    <a:pt x="389" y="579"/>
                    <a:pt x="325" y="579"/>
                  </a:cubicBezTo>
                  <a:cubicBezTo>
                    <a:pt x="260" y="579"/>
                    <a:pt x="200" y="554"/>
                    <a:pt x="155" y="508"/>
                  </a:cubicBezTo>
                  <a:cubicBezTo>
                    <a:pt x="140" y="493"/>
                    <a:pt x="127" y="477"/>
                    <a:pt x="117" y="459"/>
                  </a:cubicBezTo>
                  <a:cubicBezTo>
                    <a:pt x="104" y="466"/>
                    <a:pt x="89" y="470"/>
                    <a:pt x="73" y="470"/>
                  </a:cubicBezTo>
                  <a:cubicBezTo>
                    <a:pt x="43" y="470"/>
                    <a:pt x="16" y="455"/>
                    <a:pt x="1" y="431"/>
                  </a:cubicBezTo>
                  <a:cubicBezTo>
                    <a:pt x="0" y="432"/>
                    <a:pt x="0" y="432"/>
                    <a:pt x="0" y="433"/>
                  </a:cubicBezTo>
                  <a:cubicBezTo>
                    <a:pt x="15" y="487"/>
                    <a:pt x="45" y="537"/>
                    <a:pt x="85" y="577"/>
                  </a:cubicBezTo>
                  <a:cubicBezTo>
                    <a:pt x="149" y="641"/>
                    <a:pt x="234" y="677"/>
                    <a:pt x="325" y="677"/>
                  </a:cubicBezTo>
                  <a:cubicBezTo>
                    <a:pt x="395" y="677"/>
                    <a:pt x="462" y="655"/>
                    <a:pt x="519" y="615"/>
                  </a:cubicBezTo>
                  <a:cubicBezTo>
                    <a:pt x="803" y="900"/>
                    <a:pt x="803" y="900"/>
                    <a:pt x="803" y="900"/>
                  </a:cubicBezTo>
                  <a:cubicBezTo>
                    <a:pt x="815" y="911"/>
                    <a:pt x="830" y="917"/>
                    <a:pt x="845" y="917"/>
                  </a:cubicBezTo>
                  <a:cubicBezTo>
                    <a:pt x="860" y="917"/>
                    <a:pt x="875" y="911"/>
                    <a:pt x="886" y="900"/>
                  </a:cubicBezTo>
                  <a:cubicBezTo>
                    <a:pt x="909" y="877"/>
                    <a:pt x="909" y="840"/>
                    <a:pt x="886" y="817"/>
                  </a:cubicBezTo>
                  <a:close/>
                  <a:moveTo>
                    <a:pt x="886" y="817"/>
                  </a:moveTo>
                  <a:cubicBezTo>
                    <a:pt x="886" y="817"/>
                    <a:pt x="886" y="817"/>
                    <a:pt x="886" y="8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
              <a:extLst>
                <a:ext uri="{FF2B5EF4-FFF2-40B4-BE49-F238E27FC236}">
                  <a16:creationId xmlns:a16="http://schemas.microsoft.com/office/drawing/2014/main" id="{F10E017A-F1FD-4884-A617-EBF72FF759FA}"/>
                </a:ext>
              </a:extLst>
            </p:cNvPr>
            <p:cNvSpPr>
              <a:spLocks noEditPoints="1"/>
            </p:cNvSpPr>
            <p:nvPr/>
          </p:nvSpPr>
          <p:spPr bwMode="auto">
            <a:xfrm>
              <a:off x="2200" y="1214"/>
              <a:ext cx="145" cy="383"/>
            </a:xfrm>
            <a:custGeom>
              <a:avLst/>
              <a:gdLst>
                <a:gd name="T0" fmla="*/ 38 w 77"/>
                <a:gd name="T1" fmla="*/ 0 h 204"/>
                <a:gd name="T2" fmla="*/ 0 w 77"/>
                <a:gd name="T3" fmla="*/ 38 h 204"/>
                <a:gd name="T4" fmla="*/ 0 w 77"/>
                <a:gd name="T5" fmla="*/ 165 h 204"/>
                <a:gd name="T6" fmla="*/ 38 w 77"/>
                <a:gd name="T7" fmla="*/ 204 h 204"/>
                <a:gd name="T8" fmla="*/ 77 w 77"/>
                <a:gd name="T9" fmla="*/ 165 h 204"/>
                <a:gd name="T10" fmla="*/ 77 w 77"/>
                <a:gd name="T11" fmla="*/ 38 h 204"/>
                <a:gd name="T12" fmla="*/ 38 w 77"/>
                <a:gd name="T13" fmla="*/ 0 h 204"/>
                <a:gd name="T14" fmla="*/ 38 w 77"/>
                <a:gd name="T15" fmla="*/ 0 h 204"/>
                <a:gd name="T16" fmla="*/ 38 w 77"/>
                <a:gd name="T1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204">
                  <a:moveTo>
                    <a:pt x="38" y="0"/>
                  </a:moveTo>
                  <a:cubicBezTo>
                    <a:pt x="17" y="0"/>
                    <a:pt x="0" y="17"/>
                    <a:pt x="0" y="38"/>
                  </a:cubicBezTo>
                  <a:cubicBezTo>
                    <a:pt x="0" y="165"/>
                    <a:pt x="0" y="165"/>
                    <a:pt x="0" y="165"/>
                  </a:cubicBezTo>
                  <a:cubicBezTo>
                    <a:pt x="0" y="187"/>
                    <a:pt x="17" y="204"/>
                    <a:pt x="38" y="204"/>
                  </a:cubicBezTo>
                  <a:cubicBezTo>
                    <a:pt x="60" y="204"/>
                    <a:pt x="77" y="187"/>
                    <a:pt x="77" y="165"/>
                  </a:cubicBezTo>
                  <a:cubicBezTo>
                    <a:pt x="77" y="38"/>
                    <a:pt x="77" y="38"/>
                    <a:pt x="77" y="38"/>
                  </a:cubicBezTo>
                  <a:cubicBezTo>
                    <a:pt x="77" y="17"/>
                    <a:pt x="60" y="0"/>
                    <a:pt x="38" y="0"/>
                  </a:cubicBezTo>
                  <a:close/>
                  <a:moveTo>
                    <a:pt x="38" y="0"/>
                  </a:move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
              <a:extLst>
                <a:ext uri="{FF2B5EF4-FFF2-40B4-BE49-F238E27FC236}">
                  <a16:creationId xmlns:a16="http://schemas.microsoft.com/office/drawing/2014/main" id="{D1D189A3-FF0B-453D-9660-B0BCD9D11A83}"/>
                </a:ext>
              </a:extLst>
            </p:cNvPr>
            <p:cNvSpPr>
              <a:spLocks noEditPoints="1"/>
            </p:cNvSpPr>
            <p:nvPr/>
          </p:nvSpPr>
          <p:spPr bwMode="auto">
            <a:xfrm>
              <a:off x="1655" y="1214"/>
              <a:ext cx="145" cy="383"/>
            </a:xfrm>
            <a:custGeom>
              <a:avLst/>
              <a:gdLst>
                <a:gd name="T0" fmla="*/ 39 w 77"/>
                <a:gd name="T1" fmla="*/ 0 h 204"/>
                <a:gd name="T2" fmla="*/ 0 w 77"/>
                <a:gd name="T3" fmla="*/ 38 h 204"/>
                <a:gd name="T4" fmla="*/ 0 w 77"/>
                <a:gd name="T5" fmla="*/ 165 h 204"/>
                <a:gd name="T6" fmla="*/ 39 w 77"/>
                <a:gd name="T7" fmla="*/ 204 h 204"/>
                <a:gd name="T8" fmla="*/ 77 w 77"/>
                <a:gd name="T9" fmla="*/ 165 h 204"/>
                <a:gd name="T10" fmla="*/ 77 w 77"/>
                <a:gd name="T11" fmla="*/ 38 h 204"/>
                <a:gd name="T12" fmla="*/ 39 w 77"/>
                <a:gd name="T13" fmla="*/ 0 h 204"/>
                <a:gd name="T14" fmla="*/ 39 w 77"/>
                <a:gd name="T15" fmla="*/ 0 h 204"/>
                <a:gd name="T16" fmla="*/ 39 w 77"/>
                <a:gd name="T1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204">
                  <a:moveTo>
                    <a:pt x="39" y="0"/>
                  </a:moveTo>
                  <a:cubicBezTo>
                    <a:pt x="17" y="0"/>
                    <a:pt x="0" y="17"/>
                    <a:pt x="0" y="38"/>
                  </a:cubicBezTo>
                  <a:cubicBezTo>
                    <a:pt x="0" y="165"/>
                    <a:pt x="0" y="165"/>
                    <a:pt x="0" y="165"/>
                  </a:cubicBezTo>
                  <a:cubicBezTo>
                    <a:pt x="0" y="187"/>
                    <a:pt x="17" y="204"/>
                    <a:pt x="39" y="204"/>
                  </a:cubicBezTo>
                  <a:cubicBezTo>
                    <a:pt x="60" y="204"/>
                    <a:pt x="77" y="187"/>
                    <a:pt x="77" y="165"/>
                  </a:cubicBezTo>
                  <a:cubicBezTo>
                    <a:pt x="77" y="38"/>
                    <a:pt x="77" y="38"/>
                    <a:pt x="77" y="38"/>
                  </a:cubicBezTo>
                  <a:cubicBezTo>
                    <a:pt x="77" y="17"/>
                    <a:pt x="60" y="0"/>
                    <a:pt x="39" y="0"/>
                  </a:cubicBezTo>
                  <a:close/>
                  <a:moveTo>
                    <a:pt x="39" y="0"/>
                  </a:moveTo>
                  <a:cubicBezTo>
                    <a:pt x="39" y="0"/>
                    <a:pt x="39"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8">
              <a:extLst>
                <a:ext uri="{FF2B5EF4-FFF2-40B4-BE49-F238E27FC236}">
                  <a16:creationId xmlns:a16="http://schemas.microsoft.com/office/drawing/2014/main" id="{5D6B276C-037D-4007-AA3B-BBCFE20D08A3}"/>
                </a:ext>
              </a:extLst>
            </p:cNvPr>
            <p:cNvSpPr>
              <a:spLocks noEditPoints="1"/>
            </p:cNvSpPr>
            <p:nvPr/>
          </p:nvSpPr>
          <p:spPr bwMode="auto">
            <a:xfrm>
              <a:off x="1928" y="914"/>
              <a:ext cx="144" cy="683"/>
            </a:xfrm>
            <a:custGeom>
              <a:avLst/>
              <a:gdLst>
                <a:gd name="T0" fmla="*/ 38 w 77"/>
                <a:gd name="T1" fmla="*/ 0 h 364"/>
                <a:gd name="T2" fmla="*/ 0 w 77"/>
                <a:gd name="T3" fmla="*/ 39 h 364"/>
                <a:gd name="T4" fmla="*/ 0 w 77"/>
                <a:gd name="T5" fmla="*/ 325 h 364"/>
                <a:gd name="T6" fmla="*/ 38 w 77"/>
                <a:gd name="T7" fmla="*/ 364 h 364"/>
                <a:gd name="T8" fmla="*/ 77 w 77"/>
                <a:gd name="T9" fmla="*/ 325 h 364"/>
                <a:gd name="T10" fmla="*/ 77 w 77"/>
                <a:gd name="T11" fmla="*/ 39 h 364"/>
                <a:gd name="T12" fmla="*/ 38 w 77"/>
                <a:gd name="T13" fmla="*/ 0 h 364"/>
                <a:gd name="T14" fmla="*/ 38 w 77"/>
                <a:gd name="T15" fmla="*/ 0 h 364"/>
                <a:gd name="T16" fmla="*/ 38 w 77"/>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364">
                  <a:moveTo>
                    <a:pt x="38" y="0"/>
                  </a:moveTo>
                  <a:cubicBezTo>
                    <a:pt x="17" y="0"/>
                    <a:pt x="0" y="18"/>
                    <a:pt x="0" y="39"/>
                  </a:cubicBezTo>
                  <a:cubicBezTo>
                    <a:pt x="0" y="325"/>
                    <a:pt x="0" y="325"/>
                    <a:pt x="0" y="325"/>
                  </a:cubicBezTo>
                  <a:cubicBezTo>
                    <a:pt x="0" y="347"/>
                    <a:pt x="17" y="364"/>
                    <a:pt x="38" y="364"/>
                  </a:cubicBezTo>
                  <a:cubicBezTo>
                    <a:pt x="60" y="364"/>
                    <a:pt x="77" y="347"/>
                    <a:pt x="77" y="325"/>
                  </a:cubicBezTo>
                  <a:cubicBezTo>
                    <a:pt x="77" y="39"/>
                    <a:pt x="77" y="39"/>
                    <a:pt x="77" y="39"/>
                  </a:cubicBezTo>
                  <a:cubicBezTo>
                    <a:pt x="77" y="18"/>
                    <a:pt x="60" y="0"/>
                    <a:pt x="38" y="0"/>
                  </a:cubicBezTo>
                  <a:close/>
                  <a:moveTo>
                    <a:pt x="38" y="0"/>
                  </a:move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9">
              <a:extLst>
                <a:ext uri="{FF2B5EF4-FFF2-40B4-BE49-F238E27FC236}">
                  <a16:creationId xmlns:a16="http://schemas.microsoft.com/office/drawing/2014/main" id="{D085DD36-B37E-4B27-AEC3-EE9FA3DDFC5C}"/>
                </a:ext>
              </a:extLst>
            </p:cNvPr>
            <p:cNvSpPr>
              <a:spLocks noEditPoints="1"/>
            </p:cNvSpPr>
            <p:nvPr/>
          </p:nvSpPr>
          <p:spPr bwMode="auto">
            <a:xfrm>
              <a:off x="2743" y="725"/>
              <a:ext cx="146" cy="872"/>
            </a:xfrm>
            <a:custGeom>
              <a:avLst/>
              <a:gdLst>
                <a:gd name="T0" fmla="*/ 39 w 78"/>
                <a:gd name="T1" fmla="*/ 465 h 465"/>
                <a:gd name="T2" fmla="*/ 78 w 78"/>
                <a:gd name="T3" fmla="*/ 426 h 465"/>
                <a:gd name="T4" fmla="*/ 78 w 78"/>
                <a:gd name="T5" fmla="*/ 39 h 465"/>
                <a:gd name="T6" fmla="*/ 39 w 78"/>
                <a:gd name="T7" fmla="*/ 0 h 465"/>
                <a:gd name="T8" fmla="*/ 0 w 78"/>
                <a:gd name="T9" fmla="*/ 39 h 465"/>
                <a:gd name="T10" fmla="*/ 0 w 78"/>
                <a:gd name="T11" fmla="*/ 426 h 465"/>
                <a:gd name="T12" fmla="*/ 39 w 78"/>
                <a:gd name="T13" fmla="*/ 465 h 465"/>
                <a:gd name="T14" fmla="*/ 39 w 78"/>
                <a:gd name="T15" fmla="*/ 465 h 465"/>
                <a:gd name="T16" fmla="*/ 39 w 78"/>
                <a:gd name="T17" fmla="*/ 46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65">
                  <a:moveTo>
                    <a:pt x="39" y="465"/>
                  </a:moveTo>
                  <a:cubicBezTo>
                    <a:pt x="60" y="465"/>
                    <a:pt x="78" y="448"/>
                    <a:pt x="78" y="426"/>
                  </a:cubicBezTo>
                  <a:cubicBezTo>
                    <a:pt x="78" y="39"/>
                    <a:pt x="78" y="39"/>
                    <a:pt x="78" y="39"/>
                  </a:cubicBezTo>
                  <a:cubicBezTo>
                    <a:pt x="78" y="17"/>
                    <a:pt x="60" y="0"/>
                    <a:pt x="39" y="0"/>
                  </a:cubicBezTo>
                  <a:cubicBezTo>
                    <a:pt x="18" y="0"/>
                    <a:pt x="0" y="17"/>
                    <a:pt x="0" y="39"/>
                  </a:cubicBezTo>
                  <a:cubicBezTo>
                    <a:pt x="0" y="426"/>
                    <a:pt x="0" y="426"/>
                    <a:pt x="0" y="426"/>
                  </a:cubicBezTo>
                  <a:cubicBezTo>
                    <a:pt x="0" y="448"/>
                    <a:pt x="18" y="465"/>
                    <a:pt x="39" y="465"/>
                  </a:cubicBezTo>
                  <a:close/>
                  <a:moveTo>
                    <a:pt x="39" y="465"/>
                  </a:moveTo>
                  <a:cubicBezTo>
                    <a:pt x="39" y="465"/>
                    <a:pt x="39" y="465"/>
                    <a:pt x="39" y="4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0">
              <a:extLst>
                <a:ext uri="{FF2B5EF4-FFF2-40B4-BE49-F238E27FC236}">
                  <a16:creationId xmlns:a16="http://schemas.microsoft.com/office/drawing/2014/main" id="{12C5F38C-272B-49F1-927C-0228F9830FB9}"/>
                </a:ext>
              </a:extLst>
            </p:cNvPr>
            <p:cNvSpPr>
              <a:spLocks noEditPoints="1"/>
            </p:cNvSpPr>
            <p:nvPr/>
          </p:nvSpPr>
          <p:spPr bwMode="auto">
            <a:xfrm>
              <a:off x="2472" y="914"/>
              <a:ext cx="145" cy="683"/>
            </a:xfrm>
            <a:custGeom>
              <a:avLst/>
              <a:gdLst>
                <a:gd name="T0" fmla="*/ 38 w 77"/>
                <a:gd name="T1" fmla="*/ 364 h 364"/>
                <a:gd name="T2" fmla="*/ 77 w 77"/>
                <a:gd name="T3" fmla="*/ 325 h 364"/>
                <a:gd name="T4" fmla="*/ 77 w 77"/>
                <a:gd name="T5" fmla="*/ 39 h 364"/>
                <a:gd name="T6" fmla="*/ 38 w 77"/>
                <a:gd name="T7" fmla="*/ 0 h 364"/>
                <a:gd name="T8" fmla="*/ 0 w 77"/>
                <a:gd name="T9" fmla="*/ 39 h 364"/>
                <a:gd name="T10" fmla="*/ 0 w 77"/>
                <a:gd name="T11" fmla="*/ 325 h 364"/>
                <a:gd name="T12" fmla="*/ 38 w 77"/>
                <a:gd name="T13" fmla="*/ 364 h 364"/>
                <a:gd name="T14" fmla="*/ 38 w 77"/>
                <a:gd name="T15" fmla="*/ 364 h 364"/>
                <a:gd name="T16" fmla="*/ 38 w 77"/>
                <a:gd name="T17"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364">
                  <a:moveTo>
                    <a:pt x="38" y="364"/>
                  </a:moveTo>
                  <a:cubicBezTo>
                    <a:pt x="60" y="364"/>
                    <a:pt x="77" y="347"/>
                    <a:pt x="77" y="325"/>
                  </a:cubicBezTo>
                  <a:cubicBezTo>
                    <a:pt x="77" y="39"/>
                    <a:pt x="77" y="39"/>
                    <a:pt x="77" y="39"/>
                  </a:cubicBezTo>
                  <a:cubicBezTo>
                    <a:pt x="77" y="18"/>
                    <a:pt x="60" y="0"/>
                    <a:pt x="38" y="0"/>
                  </a:cubicBezTo>
                  <a:cubicBezTo>
                    <a:pt x="17" y="0"/>
                    <a:pt x="0" y="18"/>
                    <a:pt x="0" y="39"/>
                  </a:cubicBezTo>
                  <a:cubicBezTo>
                    <a:pt x="0" y="325"/>
                    <a:pt x="0" y="325"/>
                    <a:pt x="0" y="325"/>
                  </a:cubicBezTo>
                  <a:cubicBezTo>
                    <a:pt x="0" y="347"/>
                    <a:pt x="17" y="364"/>
                    <a:pt x="38" y="364"/>
                  </a:cubicBezTo>
                  <a:close/>
                  <a:moveTo>
                    <a:pt x="38" y="364"/>
                  </a:moveTo>
                  <a:cubicBezTo>
                    <a:pt x="38" y="364"/>
                    <a:pt x="38" y="364"/>
                    <a:pt x="38" y="3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3" name="Graphic 12">
            <a:extLst>
              <a:ext uri="{FF2B5EF4-FFF2-40B4-BE49-F238E27FC236}">
                <a16:creationId xmlns:a16="http://schemas.microsoft.com/office/drawing/2014/main" id="{75E577A6-1206-4A4C-BD89-B996639E99DB}"/>
              </a:ext>
            </a:extLst>
          </p:cNvPr>
          <p:cNvGrpSpPr/>
          <p:nvPr/>
        </p:nvGrpSpPr>
        <p:grpSpPr>
          <a:xfrm>
            <a:off x="4317584" y="562212"/>
            <a:ext cx="234178" cy="235948"/>
            <a:chOff x="-652271" y="964612"/>
            <a:chExt cx="945356" cy="952500"/>
          </a:xfrm>
          <a:solidFill>
            <a:schemeClr val="bg1"/>
          </a:solidFill>
          <a:effectLst>
            <a:outerShdw blurRad="50800" dist="38100" dir="5400000" algn="t" rotWithShape="0">
              <a:prstClr val="black">
                <a:alpha val="40000"/>
              </a:prstClr>
            </a:outerShdw>
          </a:effectLst>
        </p:grpSpPr>
        <p:sp>
          <p:nvSpPr>
            <p:cNvPr id="84" name="Freeform: Shape 17">
              <a:extLst>
                <a:ext uri="{FF2B5EF4-FFF2-40B4-BE49-F238E27FC236}">
                  <a16:creationId xmlns:a16="http://schemas.microsoft.com/office/drawing/2014/main" id="{4953561F-7E43-45EE-89ED-CDA5E937100E}"/>
                </a:ext>
              </a:extLst>
            </p:cNvPr>
            <p:cNvSpPr/>
            <p:nvPr/>
          </p:nvSpPr>
          <p:spPr>
            <a:xfrm>
              <a:off x="-414622" y="1584594"/>
              <a:ext cx="451865" cy="332517"/>
            </a:xfrm>
            <a:custGeom>
              <a:avLst/>
              <a:gdLst>
                <a:gd name="connsiteX0" fmla="*/ 413480 w 451865"/>
                <a:gd name="connsiteY0" fmla="*/ 137255 h 332517"/>
                <a:gd name="connsiteX1" fmla="*/ 416338 w 451865"/>
                <a:gd name="connsiteY1" fmla="*/ 91250 h 332517"/>
                <a:gd name="connsiteX2" fmla="*/ 430340 w 451865"/>
                <a:gd name="connsiteY2" fmla="*/ 68485 h 332517"/>
                <a:gd name="connsiteX3" fmla="*/ 432911 w 451865"/>
                <a:gd name="connsiteY3" fmla="*/ 67342 h 332517"/>
                <a:gd name="connsiteX4" fmla="*/ 426434 w 451865"/>
                <a:gd name="connsiteY4" fmla="*/ 52197 h 332517"/>
                <a:gd name="connsiteX5" fmla="*/ 364998 w 451865"/>
                <a:gd name="connsiteY5" fmla="*/ 48387 h 332517"/>
                <a:gd name="connsiteX6" fmla="*/ 350806 w 451865"/>
                <a:gd name="connsiteY6" fmla="*/ 72676 h 332517"/>
                <a:gd name="connsiteX7" fmla="*/ 270320 w 451865"/>
                <a:gd name="connsiteY7" fmla="*/ 220790 h 332517"/>
                <a:gd name="connsiteX8" fmla="*/ 229648 w 451865"/>
                <a:gd name="connsiteY8" fmla="*/ 227648 h 332517"/>
                <a:gd name="connsiteX9" fmla="*/ 174974 w 451865"/>
                <a:gd name="connsiteY9" fmla="*/ 214884 h 332517"/>
                <a:gd name="connsiteX10" fmla="*/ 111824 w 451865"/>
                <a:gd name="connsiteY10" fmla="*/ 143351 h 332517"/>
                <a:gd name="connsiteX11" fmla="*/ 122491 w 451865"/>
                <a:gd name="connsiteY11" fmla="*/ 39243 h 332517"/>
                <a:gd name="connsiteX12" fmla="*/ 107442 w 451865"/>
                <a:gd name="connsiteY12" fmla="*/ 4382 h 332517"/>
                <a:gd name="connsiteX13" fmla="*/ 37814 w 451865"/>
                <a:gd name="connsiteY13" fmla="*/ 0 h 332517"/>
                <a:gd name="connsiteX14" fmla="*/ 17907 w 451865"/>
                <a:gd name="connsiteY14" fmla="*/ 33909 h 332517"/>
                <a:gd name="connsiteX15" fmla="*/ 34957 w 451865"/>
                <a:gd name="connsiteY15" fmla="*/ 43910 h 332517"/>
                <a:gd name="connsiteX16" fmla="*/ 46101 w 451865"/>
                <a:gd name="connsiteY16" fmla="*/ 68199 h 332517"/>
                <a:gd name="connsiteX17" fmla="*/ 43148 w 451865"/>
                <a:gd name="connsiteY17" fmla="*/ 114300 h 332517"/>
                <a:gd name="connsiteX18" fmla="*/ 29146 w 451865"/>
                <a:gd name="connsiteY18" fmla="*/ 137160 h 332517"/>
                <a:gd name="connsiteX19" fmla="*/ 0 w 451865"/>
                <a:gd name="connsiteY19" fmla="*/ 149733 h 332517"/>
                <a:gd name="connsiteX20" fmla="*/ 19717 w 451865"/>
                <a:gd name="connsiteY20" fmla="*/ 206883 h 332517"/>
                <a:gd name="connsiteX21" fmla="*/ 50387 w 451865"/>
                <a:gd name="connsiteY21" fmla="*/ 198977 h 332517"/>
                <a:gd name="connsiteX22" fmla="*/ 75533 w 451865"/>
                <a:gd name="connsiteY22" fmla="*/ 208502 h 332517"/>
                <a:gd name="connsiteX23" fmla="*/ 106013 w 451865"/>
                <a:gd name="connsiteY23" fmla="*/ 242888 h 332517"/>
                <a:gd name="connsiteX24" fmla="*/ 112205 w 451865"/>
                <a:gd name="connsiteY24" fmla="*/ 268986 h 332517"/>
                <a:gd name="connsiteX25" fmla="*/ 100489 w 451865"/>
                <a:gd name="connsiteY25" fmla="*/ 298418 h 332517"/>
                <a:gd name="connsiteX26" fmla="*/ 154877 w 451865"/>
                <a:gd name="connsiteY26" fmla="*/ 324993 h 332517"/>
                <a:gd name="connsiteX27" fmla="*/ 170879 w 451865"/>
                <a:gd name="connsiteY27" fmla="*/ 297656 h 332517"/>
                <a:gd name="connsiteX28" fmla="*/ 195263 w 451865"/>
                <a:gd name="connsiteY28" fmla="*/ 286512 h 332517"/>
                <a:gd name="connsiteX29" fmla="*/ 241268 w 451865"/>
                <a:gd name="connsiteY29" fmla="*/ 289370 h 332517"/>
                <a:gd name="connsiteX30" fmla="*/ 264033 w 451865"/>
                <a:gd name="connsiteY30" fmla="*/ 303371 h 332517"/>
                <a:gd name="connsiteX31" fmla="*/ 276606 w 451865"/>
                <a:gd name="connsiteY31" fmla="*/ 332518 h 332517"/>
                <a:gd name="connsiteX32" fmla="*/ 333756 w 451865"/>
                <a:gd name="connsiteY32" fmla="*/ 312801 h 332517"/>
                <a:gd name="connsiteX33" fmla="*/ 325850 w 451865"/>
                <a:gd name="connsiteY33" fmla="*/ 282131 h 332517"/>
                <a:gd name="connsiteX34" fmla="*/ 335280 w 451865"/>
                <a:gd name="connsiteY34" fmla="*/ 256985 h 332517"/>
                <a:gd name="connsiteX35" fmla="*/ 369761 w 451865"/>
                <a:gd name="connsiteY35" fmla="*/ 226505 h 332517"/>
                <a:gd name="connsiteX36" fmla="*/ 395764 w 451865"/>
                <a:gd name="connsiteY36" fmla="*/ 220218 h 332517"/>
                <a:gd name="connsiteX37" fmla="*/ 425386 w 451865"/>
                <a:gd name="connsiteY37" fmla="*/ 231934 h 332517"/>
                <a:gd name="connsiteX38" fmla="*/ 451866 w 451865"/>
                <a:gd name="connsiteY38" fmla="*/ 177641 h 332517"/>
                <a:gd name="connsiteX39" fmla="*/ 424529 w 451865"/>
                <a:gd name="connsiteY39" fmla="*/ 161639 h 332517"/>
                <a:gd name="connsiteX40" fmla="*/ 413480 w 451865"/>
                <a:gd name="connsiteY40" fmla="*/ 137255 h 33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865" h="332517">
                  <a:moveTo>
                    <a:pt x="413480" y="137255"/>
                  </a:moveTo>
                  <a:cubicBezTo>
                    <a:pt x="416338" y="122111"/>
                    <a:pt x="417290" y="106585"/>
                    <a:pt x="416338" y="91250"/>
                  </a:cubicBezTo>
                  <a:cubicBezTo>
                    <a:pt x="415766" y="81439"/>
                    <a:pt x="421386" y="72295"/>
                    <a:pt x="430340" y="68485"/>
                  </a:cubicBezTo>
                  <a:lnTo>
                    <a:pt x="432911" y="67342"/>
                  </a:lnTo>
                  <a:lnTo>
                    <a:pt x="426434" y="52197"/>
                  </a:lnTo>
                  <a:cubicBezTo>
                    <a:pt x="405955" y="53340"/>
                    <a:pt x="385286" y="52007"/>
                    <a:pt x="364998" y="48387"/>
                  </a:cubicBezTo>
                  <a:lnTo>
                    <a:pt x="350806" y="72676"/>
                  </a:lnTo>
                  <a:cubicBezTo>
                    <a:pt x="366617" y="135350"/>
                    <a:pt x="332232" y="199549"/>
                    <a:pt x="270320" y="220790"/>
                  </a:cubicBezTo>
                  <a:cubicBezTo>
                    <a:pt x="257080" y="225362"/>
                    <a:pt x="243364" y="227648"/>
                    <a:pt x="229648" y="227648"/>
                  </a:cubicBezTo>
                  <a:cubicBezTo>
                    <a:pt x="210884" y="227648"/>
                    <a:pt x="192310" y="223361"/>
                    <a:pt x="174974" y="214884"/>
                  </a:cubicBezTo>
                  <a:cubicBezTo>
                    <a:pt x="145066" y="200216"/>
                    <a:pt x="122587" y="174784"/>
                    <a:pt x="111824" y="143351"/>
                  </a:cubicBezTo>
                  <a:cubicBezTo>
                    <a:pt x="99917" y="108776"/>
                    <a:pt x="104013" y="70485"/>
                    <a:pt x="122491" y="39243"/>
                  </a:cubicBezTo>
                  <a:lnTo>
                    <a:pt x="107442" y="4382"/>
                  </a:lnTo>
                  <a:cubicBezTo>
                    <a:pt x="84201" y="5715"/>
                    <a:pt x="60769" y="4191"/>
                    <a:pt x="37814" y="0"/>
                  </a:cubicBezTo>
                  <a:lnTo>
                    <a:pt x="17907" y="33909"/>
                  </a:lnTo>
                  <a:lnTo>
                    <a:pt x="34957" y="43910"/>
                  </a:lnTo>
                  <a:cubicBezTo>
                    <a:pt x="43339" y="48863"/>
                    <a:pt x="47911" y="58579"/>
                    <a:pt x="46101" y="68199"/>
                  </a:cubicBezTo>
                  <a:cubicBezTo>
                    <a:pt x="43148" y="83439"/>
                    <a:pt x="42196" y="98965"/>
                    <a:pt x="43148" y="114300"/>
                  </a:cubicBezTo>
                  <a:cubicBezTo>
                    <a:pt x="43720" y="124111"/>
                    <a:pt x="38100" y="133255"/>
                    <a:pt x="29146" y="137160"/>
                  </a:cubicBezTo>
                  <a:lnTo>
                    <a:pt x="0" y="149733"/>
                  </a:lnTo>
                  <a:lnTo>
                    <a:pt x="19717" y="206883"/>
                  </a:lnTo>
                  <a:lnTo>
                    <a:pt x="50387" y="198977"/>
                  </a:lnTo>
                  <a:cubicBezTo>
                    <a:pt x="59912" y="196406"/>
                    <a:pt x="70009" y="200216"/>
                    <a:pt x="75533" y="208502"/>
                  </a:cubicBezTo>
                  <a:cubicBezTo>
                    <a:pt x="84201" y="221171"/>
                    <a:pt x="94393" y="232696"/>
                    <a:pt x="106013" y="242888"/>
                  </a:cubicBezTo>
                  <a:cubicBezTo>
                    <a:pt x="113443" y="249365"/>
                    <a:pt x="115919" y="259842"/>
                    <a:pt x="112205" y="268986"/>
                  </a:cubicBezTo>
                  <a:lnTo>
                    <a:pt x="100489" y="298418"/>
                  </a:lnTo>
                  <a:lnTo>
                    <a:pt x="154877" y="324993"/>
                  </a:lnTo>
                  <a:lnTo>
                    <a:pt x="170879" y="297656"/>
                  </a:lnTo>
                  <a:cubicBezTo>
                    <a:pt x="175832" y="289179"/>
                    <a:pt x="185642" y="284702"/>
                    <a:pt x="195263" y="286512"/>
                  </a:cubicBezTo>
                  <a:cubicBezTo>
                    <a:pt x="210407" y="289370"/>
                    <a:pt x="225933" y="290322"/>
                    <a:pt x="241268" y="289370"/>
                  </a:cubicBezTo>
                  <a:cubicBezTo>
                    <a:pt x="251079" y="288798"/>
                    <a:pt x="260223" y="294418"/>
                    <a:pt x="264033" y="303371"/>
                  </a:cubicBezTo>
                  <a:lnTo>
                    <a:pt x="276606" y="332518"/>
                  </a:lnTo>
                  <a:lnTo>
                    <a:pt x="333756" y="312801"/>
                  </a:lnTo>
                  <a:lnTo>
                    <a:pt x="325850" y="282131"/>
                  </a:lnTo>
                  <a:cubicBezTo>
                    <a:pt x="323374" y="272701"/>
                    <a:pt x="327088" y="262509"/>
                    <a:pt x="335280" y="256985"/>
                  </a:cubicBezTo>
                  <a:cubicBezTo>
                    <a:pt x="347948" y="248317"/>
                    <a:pt x="359569" y="238030"/>
                    <a:pt x="369761" y="226505"/>
                  </a:cubicBezTo>
                  <a:cubicBezTo>
                    <a:pt x="376238" y="219170"/>
                    <a:pt x="386715" y="216599"/>
                    <a:pt x="395764" y="220218"/>
                  </a:cubicBezTo>
                  <a:lnTo>
                    <a:pt x="425386" y="231934"/>
                  </a:lnTo>
                  <a:lnTo>
                    <a:pt x="451866" y="177641"/>
                  </a:lnTo>
                  <a:lnTo>
                    <a:pt x="424529" y="161639"/>
                  </a:lnTo>
                  <a:cubicBezTo>
                    <a:pt x="416052" y="156591"/>
                    <a:pt x="411671" y="146780"/>
                    <a:pt x="413480" y="137255"/>
                  </a:cubicBezTo>
                  <a:close/>
                </a:path>
              </a:pathLst>
            </a:custGeom>
            <a:grpFill/>
            <a:ln w="9525" cap="flat">
              <a:noFill/>
              <a:prstDash val="solid"/>
              <a:miter/>
            </a:ln>
          </p:spPr>
          <p:txBody>
            <a:bodyPr rtlCol="0" anchor="ctr"/>
            <a:lstStyle/>
            <a:p>
              <a:endParaRPr lang="en-US"/>
            </a:p>
          </p:txBody>
        </p:sp>
        <p:sp>
          <p:nvSpPr>
            <p:cNvPr id="85" name="Freeform: Shape 64">
              <a:extLst>
                <a:ext uri="{FF2B5EF4-FFF2-40B4-BE49-F238E27FC236}">
                  <a16:creationId xmlns:a16="http://schemas.microsoft.com/office/drawing/2014/main" id="{BF4A8902-5F46-4B92-9E3E-50BE725707AE}"/>
                </a:ext>
              </a:extLst>
            </p:cNvPr>
            <p:cNvSpPr/>
            <p:nvPr/>
          </p:nvSpPr>
          <p:spPr>
            <a:xfrm>
              <a:off x="-108775" y="1072434"/>
              <a:ext cx="67436" cy="52101"/>
            </a:xfrm>
            <a:custGeom>
              <a:avLst/>
              <a:gdLst>
                <a:gd name="connsiteX0" fmla="*/ 67437 w 67436"/>
                <a:gd name="connsiteY0" fmla="*/ 41910 h 52101"/>
                <a:gd name="connsiteX1" fmla="*/ 66484 w 67436"/>
                <a:gd name="connsiteY1" fmla="*/ 40196 h 52101"/>
                <a:gd name="connsiteX2" fmla="*/ 49149 w 67436"/>
                <a:gd name="connsiteY2" fmla="*/ 0 h 52101"/>
                <a:gd name="connsiteX3" fmla="*/ 0 w 67436"/>
                <a:gd name="connsiteY3" fmla="*/ 16955 h 52101"/>
                <a:gd name="connsiteX4" fmla="*/ 28480 w 67436"/>
                <a:gd name="connsiteY4" fmla="*/ 52102 h 52101"/>
                <a:gd name="connsiteX5" fmla="*/ 67437 w 67436"/>
                <a:gd name="connsiteY5" fmla="*/ 41910 h 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36" h="52101">
                  <a:moveTo>
                    <a:pt x="67437" y="41910"/>
                  </a:moveTo>
                  <a:cubicBezTo>
                    <a:pt x="67151" y="41339"/>
                    <a:pt x="66770" y="40767"/>
                    <a:pt x="66484" y="40196"/>
                  </a:cubicBezTo>
                  <a:lnTo>
                    <a:pt x="49149" y="0"/>
                  </a:lnTo>
                  <a:lnTo>
                    <a:pt x="0" y="16955"/>
                  </a:lnTo>
                  <a:cubicBezTo>
                    <a:pt x="10382" y="27908"/>
                    <a:pt x="19907" y="39624"/>
                    <a:pt x="28480" y="52102"/>
                  </a:cubicBezTo>
                  <a:lnTo>
                    <a:pt x="67437" y="41910"/>
                  </a:lnTo>
                  <a:close/>
                </a:path>
              </a:pathLst>
            </a:custGeom>
            <a:grpFill/>
            <a:ln w="9525" cap="flat">
              <a:noFill/>
              <a:prstDash val="solid"/>
              <a:miter/>
            </a:ln>
          </p:spPr>
          <p:txBody>
            <a:bodyPr rtlCol="0" anchor="ctr"/>
            <a:lstStyle/>
            <a:p>
              <a:endParaRPr lang="en-US"/>
            </a:p>
          </p:txBody>
        </p:sp>
        <p:sp>
          <p:nvSpPr>
            <p:cNvPr id="86" name="Freeform: Shape 65">
              <a:extLst>
                <a:ext uri="{FF2B5EF4-FFF2-40B4-BE49-F238E27FC236}">
                  <a16:creationId xmlns:a16="http://schemas.microsoft.com/office/drawing/2014/main" id="{8EEA3F18-1F30-477B-A122-DD0658ADD53A}"/>
                </a:ext>
              </a:extLst>
            </p:cNvPr>
            <p:cNvSpPr/>
            <p:nvPr/>
          </p:nvSpPr>
          <p:spPr>
            <a:xfrm>
              <a:off x="-165829" y="1081769"/>
              <a:ext cx="458914" cy="581501"/>
            </a:xfrm>
            <a:custGeom>
              <a:avLst/>
              <a:gdLst>
                <a:gd name="connsiteX0" fmla="*/ 399669 w 458914"/>
                <a:gd name="connsiteY0" fmla="*/ 330327 h 581501"/>
                <a:gd name="connsiteX1" fmla="*/ 403384 w 458914"/>
                <a:gd name="connsiteY1" fmla="*/ 271177 h 581501"/>
                <a:gd name="connsiteX2" fmla="*/ 418814 w 458914"/>
                <a:gd name="connsiteY2" fmla="*/ 246126 h 581501"/>
                <a:gd name="connsiteX3" fmla="*/ 458914 w 458914"/>
                <a:gd name="connsiteY3" fmla="*/ 228791 h 581501"/>
                <a:gd name="connsiteX4" fmla="*/ 431768 w 458914"/>
                <a:gd name="connsiteY4" fmla="*/ 149733 h 581501"/>
                <a:gd name="connsiteX5" fmla="*/ 389477 w 458914"/>
                <a:gd name="connsiteY5" fmla="*/ 160687 h 581501"/>
                <a:gd name="connsiteX6" fmla="*/ 361855 w 458914"/>
                <a:gd name="connsiteY6" fmla="*/ 150400 h 581501"/>
                <a:gd name="connsiteX7" fmla="*/ 322612 w 458914"/>
                <a:gd name="connsiteY7" fmla="*/ 105918 h 581501"/>
                <a:gd name="connsiteX8" fmla="*/ 315849 w 458914"/>
                <a:gd name="connsiteY8" fmla="*/ 77248 h 581501"/>
                <a:gd name="connsiteX9" fmla="*/ 331946 w 458914"/>
                <a:gd name="connsiteY9" fmla="*/ 36671 h 581501"/>
                <a:gd name="connsiteX10" fmla="*/ 256699 w 458914"/>
                <a:gd name="connsiteY10" fmla="*/ 0 h 581501"/>
                <a:gd name="connsiteX11" fmla="*/ 234601 w 458914"/>
                <a:gd name="connsiteY11" fmla="*/ 37719 h 581501"/>
                <a:gd name="connsiteX12" fmla="*/ 207740 w 458914"/>
                <a:gd name="connsiteY12" fmla="*/ 49911 h 581501"/>
                <a:gd name="connsiteX13" fmla="*/ 165545 w 458914"/>
                <a:gd name="connsiteY13" fmla="*/ 45815 h 581501"/>
                <a:gd name="connsiteX14" fmla="*/ 166783 w 458914"/>
                <a:gd name="connsiteY14" fmla="*/ 48863 h 581501"/>
                <a:gd name="connsiteX15" fmla="*/ 196596 w 458914"/>
                <a:gd name="connsiteY15" fmla="*/ 135731 h 581501"/>
                <a:gd name="connsiteX16" fmla="*/ 308991 w 458914"/>
                <a:gd name="connsiteY16" fmla="*/ 236030 h 581501"/>
                <a:gd name="connsiteX17" fmla="*/ 301752 w 458914"/>
                <a:gd name="connsiteY17" fmla="*/ 353663 h 581501"/>
                <a:gd name="connsiteX18" fmla="*/ 213455 w 458914"/>
                <a:gd name="connsiteY18" fmla="*/ 431673 h 581501"/>
                <a:gd name="connsiteX19" fmla="*/ 163449 w 458914"/>
                <a:gd name="connsiteY19" fmla="*/ 440150 h 581501"/>
                <a:gd name="connsiteX20" fmla="*/ 117920 w 458914"/>
                <a:gd name="connsiteY20" fmla="*/ 433197 h 581501"/>
                <a:gd name="connsiteX21" fmla="*/ 80772 w 458914"/>
                <a:gd name="connsiteY21" fmla="*/ 415957 h 581501"/>
                <a:gd name="connsiteX22" fmla="*/ 62960 w 458914"/>
                <a:gd name="connsiteY22" fmla="*/ 408908 h 581501"/>
                <a:gd name="connsiteX23" fmla="*/ 10668 w 458914"/>
                <a:gd name="connsiteY23" fmla="*/ 455105 h 581501"/>
                <a:gd name="connsiteX24" fmla="*/ 22860 w 458914"/>
                <a:gd name="connsiteY24" fmla="*/ 502158 h 581501"/>
                <a:gd name="connsiteX25" fmla="*/ 4477 w 458914"/>
                <a:gd name="connsiteY25" fmla="*/ 536258 h 581501"/>
                <a:gd name="connsiteX26" fmla="*/ 0 w 458914"/>
                <a:gd name="connsiteY26" fmla="*/ 537782 h 581501"/>
                <a:gd name="connsiteX27" fmla="*/ 70199 w 458914"/>
                <a:gd name="connsiteY27" fmla="*/ 572167 h 581501"/>
                <a:gd name="connsiteX28" fmla="*/ 92297 w 458914"/>
                <a:gd name="connsiteY28" fmla="*/ 534448 h 581501"/>
                <a:gd name="connsiteX29" fmla="*/ 118967 w 458914"/>
                <a:gd name="connsiteY29" fmla="*/ 522256 h 581501"/>
                <a:gd name="connsiteX30" fmla="*/ 178213 w 458914"/>
                <a:gd name="connsiteY30" fmla="*/ 525970 h 581501"/>
                <a:gd name="connsiteX31" fmla="*/ 203264 w 458914"/>
                <a:gd name="connsiteY31" fmla="*/ 541306 h 581501"/>
                <a:gd name="connsiteX32" fmla="*/ 220599 w 458914"/>
                <a:gd name="connsiteY32" fmla="*/ 581501 h 581501"/>
                <a:gd name="connsiteX33" fmla="*/ 299657 w 458914"/>
                <a:gd name="connsiteY33" fmla="*/ 554355 h 581501"/>
                <a:gd name="connsiteX34" fmla="*/ 288703 w 458914"/>
                <a:gd name="connsiteY34" fmla="*/ 512064 h 581501"/>
                <a:gd name="connsiteX35" fmla="*/ 298990 w 458914"/>
                <a:gd name="connsiteY35" fmla="*/ 484442 h 581501"/>
                <a:gd name="connsiteX36" fmla="*/ 343376 w 458914"/>
                <a:gd name="connsiteY36" fmla="*/ 445199 h 581501"/>
                <a:gd name="connsiteX37" fmla="*/ 372047 w 458914"/>
                <a:gd name="connsiteY37" fmla="*/ 438341 h 581501"/>
                <a:gd name="connsiteX38" fmla="*/ 412718 w 458914"/>
                <a:gd name="connsiteY38" fmla="*/ 454533 h 581501"/>
                <a:gd name="connsiteX39" fmla="*/ 449389 w 458914"/>
                <a:gd name="connsiteY39" fmla="*/ 379381 h 581501"/>
                <a:gd name="connsiteX40" fmla="*/ 411670 w 458914"/>
                <a:gd name="connsiteY40" fmla="*/ 357283 h 581501"/>
                <a:gd name="connsiteX41" fmla="*/ 399669 w 458914"/>
                <a:gd name="connsiteY41" fmla="*/ 330327 h 58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58914" h="581501">
                  <a:moveTo>
                    <a:pt x="399669" y="330327"/>
                  </a:moveTo>
                  <a:cubicBezTo>
                    <a:pt x="403384" y="310801"/>
                    <a:pt x="404622" y="290894"/>
                    <a:pt x="403384" y="271177"/>
                  </a:cubicBezTo>
                  <a:cubicBezTo>
                    <a:pt x="402717" y="260414"/>
                    <a:pt x="408908" y="250412"/>
                    <a:pt x="418814" y="246126"/>
                  </a:cubicBezTo>
                  <a:lnTo>
                    <a:pt x="458914" y="228791"/>
                  </a:lnTo>
                  <a:lnTo>
                    <a:pt x="431768" y="149733"/>
                  </a:lnTo>
                  <a:lnTo>
                    <a:pt x="389477" y="160687"/>
                  </a:lnTo>
                  <a:cubicBezTo>
                    <a:pt x="379000" y="163354"/>
                    <a:pt x="367951" y="159258"/>
                    <a:pt x="361855" y="150400"/>
                  </a:cubicBezTo>
                  <a:cubicBezTo>
                    <a:pt x="350710" y="134017"/>
                    <a:pt x="337471" y="119062"/>
                    <a:pt x="322612" y="105918"/>
                  </a:cubicBezTo>
                  <a:cubicBezTo>
                    <a:pt x="314516" y="98870"/>
                    <a:pt x="311753" y="87249"/>
                    <a:pt x="315849" y="77248"/>
                  </a:cubicBezTo>
                  <a:lnTo>
                    <a:pt x="331946" y="36671"/>
                  </a:lnTo>
                  <a:lnTo>
                    <a:pt x="256699" y="0"/>
                  </a:lnTo>
                  <a:lnTo>
                    <a:pt x="234601" y="37719"/>
                  </a:lnTo>
                  <a:cubicBezTo>
                    <a:pt x="229076" y="47053"/>
                    <a:pt x="218313" y="51911"/>
                    <a:pt x="207740" y="49911"/>
                  </a:cubicBezTo>
                  <a:cubicBezTo>
                    <a:pt x="193834" y="47244"/>
                    <a:pt x="179737" y="45911"/>
                    <a:pt x="165545" y="45815"/>
                  </a:cubicBezTo>
                  <a:cubicBezTo>
                    <a:pt x="166021" y="46768"/>
                    <a:pt x="166497" y="47815"/>
                    <a:pt x="166783" y="48863"/>
                  </a:cubicBezTo>
                  <a:lnTo>
                    <a:pt x="196596" y="135731"/>
                  </a:lnTo>
                  <a:cubicBezTo>
                    <a:pt x="248888" y="147257"/>
                    <a:pt x="291465" y="184975"/>
                    <a:pt x="308991" y="236030"/>
                  </a:cubicBezTo>
                  <a:cubicBezTo>
                    <a:pt x="322421" y="274892"/>
                    <a:pt x="319754" y="316706"/>
                    <a:pt x="301752" y="353663"/>
                  </a:cubicBezTo>
                  <a:cubicBezTo>
                    <a:pt x="283750" y="390620"/>
                    <a:pt x="252317" y="418338"/>
                    <a:pt x="213455" y="431673"/>
                  </a:cubicBezTo>
                  <a:cubicBezTo>
                    <a:pt x="197072" y="437293"/>
                    <a:pt x="180308" y="440150"/>
                    <a:pt x="163449" y="440150"/>
                  </a:cubicBezTo>
                  <a:cubicBezTo>
                    <a:pt x="148114" y="440150"/>
                    <a:pt x="132778" y="437864"/>
                    <a:pt x="117920" y="433197"/>
                  </a:cubicBezTo>
                  <a:cubicBezTo>
                    <a:pt x="104775" y="429101"/>
                    <a:pt x="92297" y="423291"/>
                    <a:pt x="80772" y="415957"/>
                  </a:cubicBezTo>
                  <a:lnTo>
                    <a:pt x="62960" y="408908"/>
                  </a:lnTo>
                  <a:cubicBezTo>
                    <a:pt x="47434" y="426339"/>
                    <a:pt x="29813" y="441865"/>
                    <a:pt x="10668" y="455105"/>
                  </a:cubicBezTo>
                  <a:lnTo>
                    <a:pt x="22860" y="502158"/>
                  </a:lnTo>
                  <a:cubicBezTo>
                    <a:pt x="26575" y="516445"/>
                    <a:pt x="18574" y="531495"/>
                    <a:pt x="4477" y="536258"/>
                  </a:cubicBezTo>
                  <a:lnTo>
                    <a:pt x="0" y="537782"/>
                  </a:lnTo>
                  <a:lnTo>
                    <a:pt x="70199" y="572167"/>
                  </a:lnTo>
                  <a:lnTo>
                    <a:pt x="92297" y="534448"/>
                  </a:lnTo>
                  <a:cubicBezTo>
                    <a:pt x="97631" y="525209"/>
                    <a:pt x="108299" y="520255"/>
                    <a:pt x="118967" y="522256"/>
                  </a:cubicBezTo>
                  <a:cubicBezTo>
                    <a:pt x="138589" y="525970"/>
                    <a:pt x="158496" y="527209"/>
                    <a:pt x="178213" y="525970"/>
                  </a:cubicBezTo>
                  <a:cubicBezTo>
                    <a:pt x="188785" y="525304"/>
                    <a:pt x="198882" y="531495"/>
                    <a:pt x="203264" y="541306"/>
                  </a:cubicBezTo>
                  <a:lnTo>
                    <a:pt x="220599" y="581501"/>
                  </a:lnTo>
                  <a:lnTo>
                    <a:pt x="299657" y="554355"/>
                  </a:lnTo>
                  <a:lnTo>
                    <a:pt x="288703" y="512064"/>
                  </a:lnTo>
                  <a:cubicBezTo>
                    <a:pt x="285941" y="501682"/>
                    <a:pt x="290036" y="490538"/>
                    <a:pt x="298990" y="484442"/>
                  </a:cubicBezTo>
                  <a:cubicBezTo>
                    <a:pt x="315373" y="473202"/>
                    <a:pt x="330327" y="460057"/>
                    <a:pt x="343376" y="445199"/>
                  </a:cubicBezTo>
                  <a:cubicBezTo>
                    <a:pt x="350520" y="437102"/>
                    <a:pt x="362045" y="434340"/>
                    <a:pt x="372047" y="438341"/>
                  </a:cubicBezTo>
                  <a:lnTo>
                    <a:pt x="412718" y="454533"/>
                  </a:lnTo>
                  <a:lnTo>
                    <a:pt x="449389" y="379381"/>
                  </a:lnTo>
                  <a:lnTo>
                    <a:pt x="411670" y="357283"/>
                  </a:lnTo>
                  <a:cubicBezTo>
                    <a:pt x="402526" y="351568"/>
                    <a:pt x="397669" y="340805"/>
                    <a:pt x="399669" y="330327"/>
                  </a:cubicBezTo>
                  <a:close/>
                </a:path>
              </a:pathLst>
            </a:custGeom>
            <a:grpFill/>
            <a:ln w="9525" cap="flat">
              <a:noFill/>
              <a:prstDash val="solid"/>
              <a:miter/>
            </a:ln>
          </p:spPr>
          <p:txBody>
            <a:bodyPr rtlCol="0" anchor="ctr"/>
            <a:lstStyle/>
            <a:p>
              <a:endParaRPr lang="en-US"/>
            </a:p>
          </p:txBody>
        </p:sp>
        <p:sp>
          <p:nvSpPr>
            <p:cNvPr id="87" name="Freeform: Shape 66">
              <a:extLst>
                <a:ext uri="{FF2B5EF4-FFF2-40B4-BE49-F238E27FC236}">
                  <a16:creationId xmlns:a16="http://schemas.microsoft.com/office/drawing/2014/main" id="{EA771475-9517-4955-BF30-6F41770975BF}"/>
                </a:ext>
              </a:extLst>
            </p:cNvPr>
            <p:cNvSpPr/>
            <p:nvPr/>
          </p:nvSpPr>
          <p:spPr>
            <a:xfrm>
              <a:off x="-652271" y="964612"/>
              <a:ext cx="656939" cy="657034"/>
            </a:xfrm>
            <a:custGeom>
              <a:avLst/>
              <a:gdLst>
                <a:gd name="connsiteX0" fmla="*/ 279178 w 656939"/>
                <a:gd name="connsiteY0" fmla="*/ 591122 h 657034"/>
                <a:gd name="connsiteX1" fmla="*/ 344996 w 656939"/>
                <a:gd name="connsiteY1" fmla="*/ 595217 h 657034"/>
                <a:gd name="connsiteX2" fmla="*/ 346710 w 656939"/>
                <a:gd name="connsiteY2" fmla="*/ 595217 h 657034"/>
                <a:gd name="connsiteX3" fmla="*/ 371189 w 656939"/>
                <a:gd name="connsiteY3" fmla="*/ 611410 h 657034"/>
                <a:gd name="connsiteX4" fmla="*/ 390906 w 656939"/>
                <a:gd name="connsiteY4" fmla="*/ 657035 h 657034"/>
                <a:gd name="connsiteX5" fmla="*/ 481013 w 656939"/>
                <a:gd name="connsiteY5" fmla="*/ 626078 h 657034"/>
                <a:gd name="connsiteX6" fmla="*/ 468535 w 656939"/>
                <a:gd name="connsiteY6" fmla="*/ 577977 h 657034"/>
                <a:gd name="connsiteX7" fmla="*/ 479298 w 656939"/>
                <a:gd name="connsiteY7" fmla="*/ 549116 h 657034"/>
                <a:gd name="connsiteX8" fmla="*/ 528638 w 656939"/>
                <a:gd name="connsiteY8" fmla="*/ 505492 h 657034"/>
                <a:gd name="connsiteX9" fmla="*/ 558641 w 656939"/>
                <a:gd name="connsiteY9" fmla="*/ 498348 h 657034"/>
                <a:gd name="connsiteX10" fmla="*/ 604838 w 656939"/>
                <a:gd name="connsiteY10" fmla="*/ 516731 h 657034"/>
                <a:gd name="connsiteX11" fmla="*/ 646652 w 656939"/>
                <a:gd name="connsiteY11" fmla="*/ 431101 h 657034"/>
                <a:gd name="connsiteX12" fmla="*/ 603790 w 656939"/>
                <a:gd name="connsiteY12" fmla="*/ 405956 h 657034"/>
                <a:gd name="connsiteX13" fmla="*/ 591026 w 656939"/>
                <a:gd name="connsiteY13" fmla="*/ 377857 h 657034"/>
                <a:gd name="connsiteX14" fmla="*/ 595122 w 656939"/>
                <a:gd name="connsiteY14" fmla="*/ 312039 h 657034"/>
                <a:gd name="connsiteX15" fmla="*/ 611315 w 656939"/>
                <a:gd name="connsiteY15" fmla="*/ 285845 h 657034"/>
                <a:gd name="connsiteX16" fmla="*/ 656939 w 656939"/>
                <a:gd name="connsiteY16" fmla="*/ 266129 h 657034"/>
                <a:gd name="connsiteX17" fmla="*/ 625983 w 656939"/>
                <a:gd name="connsiteY17" fmla="*/ 176022 h 657034"/>
                <a:gd name="connsiteX18" fmla="*/ 577882 w 656939"/>
                <a:gd name="connsiteY18" fmla="*/ 188500 h 657034"/>
                <a:gd name="connsiteX19" fmla="*/ 549021 w 656939"/>
                <a:gd name="connsiteY19" fmla="*/ 177737 h 657034"/>
                <a:gd name="connsiteX20" fmla="*/ 505397 w 656939"/>
                <a:gd name="connsiteY20" fmla="*/ 128397 h 657034"/>
                <a:gd name="connsiteX21" fmla="*/ 498253 w 656939"/>
                <a:gd name="connsiteY21" fmla="*/ 98393 h 657034"/>
                <a:gd name="connsiteX22" fmla="*/ 516636 w 656939"/>
                <a:gd name="connsiteY22" fmla="*/ 52197 h 657034"/>
                <a:gd name="connsiteX23" fmla="*/ 431006 w 656939"/>
                <a:gd name="connsiteY23" fmla="*/ 10382 h 657034"/>
                <a:gd name="connsiteX24" fmla="*/ 405765 w 656939"/>
                <a:gd name="connsiteY24" fmla="*/ 53245 h 657034"/>
                <a:gd name="connsiteX25" fmla="*/ 377762 w 656939"/>
                <a:gd name="connsiteY25" fmla="*/ 66008 h 657034"/>
                <a:gd name="connsiteX26" fmla="*/ 311944 w 656939"/>
                <a:gd name="connsiteY26" fmla="*/ 61913 h 657034"/>
                <a:gd name="connsiteX27" fmla="*/ 285750 w 656939"/>
                <a:gd name="connsiteY27" fmla="*/ 45720 h 657034"/>
                <a:gd name="connsiteX28" fmla="*/ 266033 w 656939"/>
                <a:gd name="connsiteY28" fmla="*/ 0 h 657034"/>
                <a:gd name="connsiteX29" fmla="*/ 175927 w 656939"/>
                <a:gd name="connsiteY29" fmla="*/ 30956 h 657034"/>
                <a:gd name="connsiteX30" fmla="*/ 188405 w 656939"/>
                <a:gd name="connsiteY30" fmla="*/ 79058 h 657034"/>
                <a:gd name="connsiteX31" fmla="*/ 177641 w 656939"/>
                <a:gd name="connsiteY31" fmla="*/ 107918 h 657034"/>
                <a:gd name="connsiteX32" fmla="*/ 128302 w 656939"/>
                <a:gd name="connsiteY32" fmla="*/ 151543 h 657034"/>
                <a:gd name="connsiteX33" fmla="*/ 98298 w 656939"/>
                <a:gd name="connsiteY33" fmla="*/ 158687 h 657034"/>
                <a:gd name="connsiteX34" fmla="*/ 52102 w 656939"/>
                <a:gd name="connsiteY34" fmla="*/ 140303 h 657034"/>
                <a:gd name="connsiteX35" fmla="*/ 10192 w 656939"/>
                <a:gd name="connsiteY35" fmla="*/ 225933 h 657034"/>
                <a:gd name="connsiteX36" fmla="*/ 53054 w 656939"/>
                <a:gd name="connsiteY36" fmla="*/ 251079 h 657034"/>
                <a:gd name="connsiteX37" fmla="*/ 65818 w 656939"/>
                <a:gd name="connsiteY37" fmla="*/ 279083 h 657034"/>
                <a:gd name="connsiteX38" fmla="*/ 61722 w 656939"/>
                <a:gd name="connsiteY38" fmla="*/ 344900 h 657034"/>
                <a:gd name="connsiteX39" fmla="*/ 45625 w 656939"/>
                <a:gd name="connsiteY39" fmla="*/ 371094 h 657034"/>
                <a:gd name="connsiteX40" fmla="*/ 0 w 656939"/>
                <a:gd name="connsiteY40" fmla="*/ 390811 h 657034"/>
                <a:gd name="connsiteX41" fmla="*/ 30956 w 656939"/>
                <a:gd name="connsiteY41" fmla="*/ 480917 h 657034"/>
                <a:gd name="connsiteX42" fmla="*/ 79058 w 656939"/>
                <a:gd name="connsiteY42" fmla="*/ 468440 h 657034"/>
                <a:gd name="connsiteX43" fmla="*/ 107918 w 656939"/>
                <a:gd name="connsiteY43" fmla="*/ 479203 h 657034"/>
                <a:gd name="connsiteX44" fmla="*/ 151638 w 656939"/>
                <a:gd name="connsiteY44" fmla="*/ 528542 h 657034"/>
                <a:gd name="connsiteX45" fmla="*/ 158782 w 656939"/>
                <a:gd name="connsiteY45" fmla="*/ 558546 h 657034"/>
                <a:gd name="connsiteX46" fmla="*/ 140399 w 656939"/>
                <a:gd name="connsiteY46" fmla="*/ 604742 h 657034"/>
                <a:gd name="connsiteX47" fmla="*/ 226028 w 656939"/>
                <a:gd name="connsiteY47" fmla="*/ 646557 h 657034"/>
                <a:gd name="connsiteX48" fmla="*/ 251174 w 656939"/>
                <a:gd name="connsiteY48" fmla="*/ 603695 h 657034"/>
                <a:gd name="connsiteX49" fmla="*/ 279178 w 656939"/>
                <a:gd name="connsiteY49" fmla="*/ 591122 h 657034"/>
                <a:gd name="connsiteX50" fmla="*/ 168878 w 656939"/>
                <a:gd name="connsiteY50" fmla="*/ 383286 h 657034"/>
                <a:gd name="connsiteX51" fmla="*/ 176879 w 656939"/>
                <a:gd name="connsiteY51" fmla="*/ 254413 h 657034"/>
                <a:gd name="connsiteX52" fmla="*/ 273653 w 656939"/>
                <a:gd name="connsiteY52" fmla="*/ 168974 h 657034"/>
                <a:gd name="connsiteX53" fmla="*/ 402527 w 656939"/>
                <a:gd name="connsiteY53" fmla="*/ 176975 h 657034"/>
                <a:gd name="connsiteX54" fmla="*/ 487966 w 656939"/>
                <a:gd name="connsiteY54" fmla="*/ 273749 h 657034"/>
                <a:gd name="connsiteX55" fmla="*/ 383191 w 656939"/>
                <a:gd name="connsiteY55" fmla="*/ 488061 h 657034"/>
                <a:gd name="connsiteX56" fmla="*/ 328232 w 656939"/>
                <a:gd name="connsiteY56" fmla="*/ 497300 h 657034"/>
                <a:gd name="connsiteX57" fmla="*/ 254318 w 656939"/>
                <a:gd name="connsiteY57" fmla="*/ 480060 h 657034"/>
                <a:gd name="connsiteX58" fmla="*/ 168878 w 656939"/>
                <a:gd name="connsiteY58" fmla="*/ 383286 h 65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56939" h="657034">
                  <a:moveTo>
                    <a:pt x="279178" y="591122"/>
                  </a:moveTo>
                  <a:cubicBezTo>
                    <a:pt x="300800" y="595217"/>
                    <a:pt x="322993" y="596551"/>
                    <a:pt x="344996" y="595217"/>
                  </a:cubicBezTo>
                  <a:cubicBezTo>
                    <a:pt x="345567" y="595217"/>
                    <a:pt x="346043" y="595217"/>
                    <a:pt x="346710" y="595217"/>
                  </a:cubicBezTo>
                  <a:cubicBezTo>
                    <a:pt x="357283" y="595217"/>
                    <a:pt x="366998" y="601504"/>
                    <a:pt x="371189" y="611410"/>
                  </a:cubicBezTo>
                  <a:lnTo>
                    <a:pt x="390906" y="657035"/>
                  </a:lnTo>
                  <a:lnTo>
                    <a:pt x="481013" y="626078"/>
                  </a:lnTo>
                  <a:lnTo>
                    <a:pt x="468535" y="577977"/>
                  </a:lnTo>
                  <a:cubicBezTo>
                    <a:pt x="465677" y="567023"/>
                    <a:pt x="470059" y="555498"/>
                    <a:pt x="479298" y="549116"/>
                  </a:cubicBezTo>
                  <a:cubicBezTo>
                    <a:pt x="497491" y="536734"/>
                    <a:pt x="514160" y="521970"/>
                    <a:pt x="528638" y="505492"/>
                  </a:cubicBezTo>
                  <a:cubicBezTo>
                    <a:pt x="536067" y="497015"/>
                    <a:pt x="548069" y="494157"/>
                    <a:pt x="558641" y="498348"/>
                  </a:cubicBezTo>
                  <a:lnTo>
                    <a:pt x="604838" y="516731"/>
                  </a:lnTo>
                  <a:lnTo>
                    <a:pt x="646652" y="431101"/>
                  </a:lnTo>
                  <a:lnTo>
                    <a:pt x="603790" y="405956"/>
                  </a:lnTo>
                  <a:cubicBezTo>
                    <a:pt x="594074" y="400241"/>
                    <a:pt x="588931" y="389001"/>
                    <a:pt x="591026" y="377857"/>
                  </a:cubicBezTo>
                  <a:cubicBezTo>
                    <a:pt x="595122" y="356235"/>
                    <a:pt x="596551" y="334042"/>
                    <a:pt x="595122" y="312039"/>
                  </a:cubicBezTo>
                  <a:cubicBezTo>
                    <a:pt x="594455" y="300800"/>
                    <a:pt x="600932" y="290322"/>
                    <a:pt x="611315" y="285845"/>
                  </a:cubicBezTo>
                  <a:lnTo>
                    <a:pt x="656939" y="266129"/>
                  </a:lnTo>
                  <a:lnTo>
                    <a:pt x="625983" y="176022"/>
                  </a:lnTo>
                  <a:lnTo>
                    <a:pt x="577882" y="188500"/>
                  </a:lnTo>
                  <a:cubicBezTo>
                    <a:pt x="566928" y="191357"/>
                    <a:pt x="555403" y="186976"/>
                    <a:pt x="549021" y="177737"/>
                  </a:cubicBezTo>
                  <a:cubicBezTo>
                    <a:pt x="536639" y="159544"/>
                    <a:pt x="521875" y="142875"/>
                    <a:pt x="505397" y="128397"/>
                  </a:cubicBezTo>
                  <a:cubicBezTo>
                    <a:pt x="496919" y="120968"/>
                    <a:pt x="494062" y="108966"/>
                    <a:pt x="498253" y="98393"/>
                  </a:cubicBezTo>
                  <a:lnTo>
                    <a:pt x="516636" y="52197"/>
                  </a:lnTo>
                  <a:lnTo>
                    <a:pt x="431006" y="10382"/>
                  </a:lnTo>
                  <a:lnTo>
                    <a:pt x="405765" y="53245"/>
                  </a:lnTo>
                  <a:cubicBezTo>
                    <a:pt x="400050" y="62960"/>
                    <a:pt x="388811" y="68104"/>
                    <a:pt x="377762" y="66008"/>
                  </a:cubicBezTo>
                  <a:cubicBezTo>
                    <a:pt x="356140" y="61913"/>
                    <a:pt x="333947" y="60579"/>
                    <a:pt x="311944" y="61913"/>
                  </a:cubicBezTo>
                  <a:cubicBezTo>
                    <a:pt x="300704" y="62579"/>
                    <a:pt x="290227" y="56102"/>
                    <a:pt x="285750" y="45720"/>
                  </a:cubicBezTo>
                  <a:lnTo>
                    <a:pt x="266033" y="0"/>
                  </a:lnTo>
                  <a:lnTo>
                    <a:pt x="175927" y="30956"/>
                  </a:lnTo>
                  <a:lnTo>
                    <a:pt x="188405" y="79058"/>
                  </a:lnTo>
                  <a:cubicBezTo>
                    <a:pt x="191262" y="90011"/>
                    <a:pt x="186881" y="101537"/>
                    <a:pt x="177641" y="107918"/>
                  </a:cubicBezTo>
                  <a:cubicBezTo>
                    <a:pt x="159449" y="120301"/>
                    <a:pt x="142780" y="135065"/>
                    <a:pt x="128302" y="151543"/>
                  </a:cubicBezTo>
                  <a:cubicBezTo>
                    <a:pt x="120872" y="160020"/>
                    <a:pt x="108776" y="162878"/>
                    <a:pt x="98298" y="158687"/>
                  </a:cubicBezTo>
                  <a:lnTo>
                    <a:pt x="52102" y="140303"/>
                  </a:lnTo>
                  <a:lnTo>
                    <a:pt x="10192" y="225933"/>
                  </a:lnTo>
                  <a:lnTo>
                    <a:pt x="53054" y="251079"/>
                  </a:lnTo>
                  <a:cubicBezTo>
                    <a:pt x="62770" y="256794"/>
                    <a:pt x="67913" y="268034"/>
                    <a:pt x="65818" y="279083"/>
                  </a:cubicBezTo>
                  <a:cubicBezTo>
                    <a:pt x="61722" y="300704"/>
                    <a:pt x="60293" y="322898"/>
                    <a:pt x="61722" y="344900"/>
                  </a:cubicBezTo>
                  <a:cubicBezTo>
                    <a:pt x="62484" y="356140"/>
                    <a:pt x="56007" y="366617"/>
                    <a:pt x="45625" y="371094"/>
                  </a:cubicBezTo>
                  <a:lnTo>
                    <a:pt x="0" y="390811"/>
                  </a:lnTo>
                  <a:lnTo>
                    <a:pt x="30956" y="480917"/>
                  </a:lnTo>
                  <a:lnTo>
                    <a:pt x="79058" y="468440"/>
                  </a:lnTo>
                  <a:cubicBezTo>
                    <a:pt x="90011" y="465582"/>
                    <a:pt x="101537" y="469964"/>
                    <a:pt x="107918" y="479203"/>
                  </a:cubicBezTo>
                  <a:cubicBezTo>
                    <a:pt x="120396" y="497396"/>
                    <a:pt x="135065" y="514064"/>
                    <a:pt x="151638" y="528542"/>
                  </a:cubicBezTo>
                  <a:cubicBezTo>
                    <a:pt x="160020" y="535972"/>
                    <a:pt x="162878" y="547973"/>
                    <a:pt x="158782" y="558546"/>
                  </a:cubicBezTo>
                  <a:lnTo>
                    <a:pt x="140399" y="604742"/>
                  </a:lnTo>
                  <a:lnTo>
                    <a:pt x="226028" y="646557"/>
                  </a:lnTo>
                  <a:lnTo>
                    <a:pt x="251174" y="603695"/>
                  </a:lnTo>
                  <a:cubicBezTo>
                    <a:pt x="256889" y="594074"/>
                    <a:pt x="268129" y="588931"/>
                    <a:pt x="279178" y="591122"/>
                  </a:cubicBezTo>
                  <a:close/>
                  <a:moveTo>
                    <a:pt x="168878" y="383286"/>
                  </a:moveTo>
                  <a:cubicBezTo>
                    <a:pt x="154210" y="340709"/>
                    <a:pt x="157067" y="294894"/>
                    <a:pt x="176879" y="254413"/>
                  </a:cubicBezTo>
                  <a:cubicBezTo>
                    <a:pt x="196691" y="213931"/>
                    <a:pt x="230981" y="183547"/>
                    <a:pt x="273653" y="168974"/>
                  </a:cubicBezTo>
                  <a:cubicBezTo>
                    <a:pt x="316230" y="154305"/>
                    <a:pt x="362045" y="157163"/>
                    <a:pt x="402527" y="176975"/>
                  </a:cubicBezTo>
                  <a:cubicBezTo>
                    <a:pt x="443008" y="196787"/>
                    <a:pt x="473393" y="231172"/>
                    <a:pt x="487966" y="273749"/>
                  </a:cubicBezTo>
                  <a:cubicBezTo>
                    <a:pt x="518160" y="361760"/>
                    <a:pt x="471202" y="457867"/>
                    <a:pt x="383191" y="488061"/>
                  </a:cubicBezTo>
                  <a:cubicBezTo>
                    <a:pt x="365189" y="494252"/>
                    <a:pt x="346710" y="497300"/>
                    <a:pt x="328232" y="497300"/>
                  </a:cubicBezTo>
                  <a:cubicBezTo>
                    <a:pt x="302895" y="497300"/>
                    <a:pt x="277749" y="491490"/>
                    <a:pt x="254318" y="480060"/>
                  </a:cubicBezTo>
                  <a:cubicBezTo>
                    <a:pt x="213836" y="460248"/>
                    <a:pt x="183547" y="425863"/>
                    <a:pt x="168878" y="383286"/>
                  </a:cubicBezTo>
                  <a:close/>
                </a:path>
              </a:pathLst>
            </a:custGeom>
            <a:grpFill/>
            <a:ln w="9525" cap="flat">
              <a:noFill/>
              <a:prstDash val="solid"/>
              <a:miter/>
            </a:ln>
          </p:spPr>
          <p:txBody>
            <a:bodyPr rtlCol="0" anchor="ctr"/>
            <a:lstStyle/>
            <a:p>
              <a:endParaRPr lang="en-US"/>
            </a:p>
          </p:txBody>
        </p:sp>
      </p:grpSp>
      <p:sp>
        <p:nvSpPr>
          <p:cNvPr id="88" name="Rectangle 87">
            <a:extLst>
              <a:ext uri="{FF2B5EF4-FFF2-40B4-BE49-F238E27FC236}">
                <a16:creationId xmlns:a16="http://schemas.microsoft.com/office/drawing/2014/main" id="{7459951D-7FF5-4DC8-8846-CC4FAA24C12E}"/>
              </a:ext>
            </a:extLst>
          </p:cNvPr>
          <p:cNvSpPr/>
          <p:nvPr/>
        </p:nvSpPr>
        <p:spPr>
          <a:xfrm>
            <a:off x="555967" y="2991565"/>
            <a:ext cx="2206687" cy="709040"/>
          </a:xfrm>
          <a:prstGeom prst="rect">
            <a:avLst/>
          </a:prstGeom>
        </p:spPr>
        <p:txBody>
          <a:bodyPr wrap="square" lIns="68580" tIns="34290" rIns="68580" bIns="34290">
            <a:spAutoFit/>
          </a:bodyPr>
          <a:lstStyle/>
          <a:p>
            <a:pPr marL="0" lvl="1" fontAlgn="ctr">
              <a:lnSpc>
                <a:spcPct val="90000"/>
              </a:lnSpc>
              <a:spcBef>
                <a:spcPct val="0"/>
              </a:spcBef>
              <a:spcAft>
                <a:spcPct val="35000"/>
              </a:spcAft>
              <a:buClr>
                <a:srgbClr val="FF690F"/>
              </a:buClr>
            </a:pPr>
            <a:endParaRPr lang="en-US" sz="1000" b="1">
              <a:solidFill>
                <a:srgbClr val="23C7CF"/>
              </a:solidFill>
              <a:latin typeface="Segoe UI" panose="020B0502040204020203" pitchFamily="34" charset="0"/>
              <a:cs typeface="Segoe UI" panose="020B0502040204020203" pitchFamily="34" charset="0"/>
            </a:endParaRPr>
          </a:p>
          <a:p>
            <a:pPr marL="0" lvl="1" fontAlgn="ctr">
              <a:lnSpc>
                <a:spcPct val="90000"/>
              </a:lnSpc>
              <a:spcBef>
                <a:spcPct val="0"/>
              </a:spcBef>
              <a:spcAft>
                <a:spcPct val="35000"/>
              </a:spcAft>
              <a:buClr>
                <a:srgbClr val="FF690F"/>
              </a:buClr>
            </a:pPr>
            <a:r>
              <a:rPr lang="en-US" sz="1000" b="1">
                <a:solidFill>
                  <a:srgbClr val="23C7CF"/>
                </a:solidFill>
                <a:latin typeface="Segoe UI" panose="020B0502040204020203" pitchFamily="34" charset="0"/>
                <a:cs typeface="Segoe UI" panose="020B0502040204020203" pitchFamily="34" charset="0"/>
              </a:rPr>
              <a:t>Team </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RPA Developer – 1 (1 week)</a:t>
            </a:r>
          </a:p>
          <a:p>
            <a:pPr marL="137156" lvl="1" indent="-137156" defTabSz="533374">
              <a:lnSpc>
                <a:spcPct val="90000"/>
              </a:lnSpc>
              <a:spcBef>
                <a:spcPct val="0"/>
              </a:spcBef>
              <a:spcAft>
                <a:spcPct val="15000"/>
              </a:spcAft>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Architect – 1 (1 week)</a:t>
            </a:r>
          </a:p>
        </p:txBody>
      </p:sp>
      <p:grpSp>
        <p:nvGrpSpPr>
          <p:cNvPr id="89" name="Graphic 80">
            <a:extLst>
              <a:ext uri="{FF2B5EF4-FFF2-40B4-BE49-F238E27FC236}">
                <a16:creationId xmlns:a16="http://schemas.microsoft.com/office/drawing/2014/main" id="{A94216F2-4493-4860-B921-719322B9C1A0}"/>
              </a:ext>
            </a:extLst>
          </p:cNvPr>
          <p:cNvGrpSpPr/>
          <p:nvPr/>
        </p:nvGrpSpPr>
        <p:grpSpPr>
          <a:xfrm>
            <a:off x="7293194" y="543982"/>
            <a:ext cx="216989" cy="195289"/>
            <a:chOff x="-434926" y="1562170"/>
            <a:chExt cx="152400" cy="137159"/>
          </a:xfrm>
          <a:solidFill>
            <a:schemeClr val="bg1"/>
          </a:solidFill>
          <a:effectLst>
            <a:outerShdw blurRad="50800" dist="38100" dir="5400000" algn="t" rotWithShape="0">
              <a:prstClr val="black">
                <a:alpha val="40000"/>
              </a:prstClr>
            </a:outerShdw>
          </a:effectLst>
        </p:grpSpPr>
        <p:sp>
          <p:nvSpPr>
            <p:cNvPr id="90" name="Freeform: Shape 142">
              <a:extLst>
                <a:ext uri="{FF2B5EF4-FFF2-40B4-BE49-F238E27FC236}">
                  <a16:creationId xmlns:a16="http://schemas.microsoft.com/office/drawing/2014/main" id="{5E93864E-CDAF-4A5E-AA3C-82AB694DE317}"/>
                </a:ext>
              </a:extLst>
            </p:cNvPr>
            <p:cNvSpPr/>
            <p:nvPr/>
          </p:nvSpPr>
          <p:spPr>
            <a:xfrm>
              <a:off x="-409208" y="1625035"/>
              <a:ext cx="100965" cy="28574"/>
            </a:xfrm>
            <a:custGeom>
              <a:avLst/>
              <a:gdLst>
                <a:gd name="connsiteX0" fmla="*/ 85725 w 100965"/>
                <a:gd name="connsiteY0" fmla="*/ 0 h 28574"/>
                <a:gd name="connsiteX1" fmla="*/ 15240 w 100965"/>
                <a:gd name="connsiteY1" fmla="*/ 0 h 28574"/>
                <a:gd name="connsiteX2" fmla="*/ 0 w 100965"/>
                <a:gd name="connsiteY2" fmla="*/ 28575 h 28574"/>
                <a:gd name="connsiteX3" fmla="*/ 100965 w 100965"/>
                <a:gd name="connsiteY3" fmla="*/ 28575 h 28574"/>
              </a:gdLst>
              <a:ahLst/>
              <a:cxnLst>
                <a:cxn ang="0">
                  <a:pos x="connsiteX0" y="connsiteY0"/>
                </a:cxn>
                <a:cxn ang="0">
                  <a:pos x="connsiteX1" y="connsiteY1"/>
                </a:cxn>
                <a:cxn ang="0">
                  <a:pos x="connsiteX2" y="connsiteY2"/>
                </a:cxn>
                <a:cxn ang="0">
                  <a:pos x="connsiteX3" y="connsiteY3"/>
                </a:cxn>
              </a:cxnLst>
              <a:rect l="l" t="t" r="r" b="b"/>
              <a:pathLst>
                <a:path w="100965" h="28574">
                  <a:moveTo>
                    <a:pt x="85725" y="0"/>
                  </a:moveTo>
                  <a:lnTo>
                    <a:pt x="15240" y="0"/>
                  </a:lnTo>
                  <a:lnTo>
                    <a:pt x="0" y="28575"/>
                  </a:lnTo>
                  <a:lnTo>
                    <a:pt x="100965" y="28575"/>
                  </a:lnTo>
                  <a:close/>
                </a:path>
              </a:pathLst>
            </a:custGeom>
            <a:grpFill/>
            <a:ln w="9525" cap="flat">
              <a:noFill/>
              <a:prstDash val="solid"/>
              <a:miter/>
            </a:ln>
          </p:spPr>
          <p:txBody>
            <a:bodyPr rtlCol="0" anchor="ctr"/>
            <a:lstStyle/>
            <a:p>
              <a:endParaRPr lang="en-US"/>
            </a:p>
          </p:txBody>
        </p:sp>
        <p:sp>
          <p:nvSpPr>
            <p:cNvPr id="91" name="Freeform: Shape 143">
              <a:extLst>
                <a:ext uri="{FF2B5EF4-FFF2-40B4-BE49-F238E27FC236}">
                  <a16:creationId xmlns:a16="http://schemas.microsoft.com/office/drawing/2014/main" id="{585B3EAF-95A5-46B6-B507-5EA9D4A9F14F}"/>
                </a:ext>
              </a:extLst>
            </p:cNvPr>
            <p:cNvSpPr/>
            <p:nvPr/>
          </p:nvSpPr>
          <p:spPr>
            <a:xfrm>
              <a:off x="-384443" y="1562170"/>
              <a:ext cx="51434" cy="45719"/>
            </a:xfrm>
            <a:custGeom>
              <a:avLst/>
              <a:gdLst>
                <a:gd name="connsiteX0" fmla="*/ 25717 w 51434"/>
                <a:gd name="connsiteY0" fmla="*/ 0 h 45719"/>
                <a:gd name="connsiteX1" fmla="*/ 0 w 51434"/>
                <a:gd name="connsiteY1" fmla="*/ 45720 h 45719"/>
                <a:gd name="connsiteX2" fmla="*/ 51435 w 51434"/>
                <a:gd name="connsiteY2" fmla="*/ 45720 h 45719"/>
              </a:gdLst>
              <a:ahLst/>
              <a:cxnLst>
                <a:cxn ang="0">
                  <a:pos x="connsiteX0" y="connsiteY0"/>
                </a:cxn>
                <a:cxn ang="0">
                  <a:pos x="connsiteX1" y="connsiteY1"/>
                </a:cxn>
                <a:cxn ang="0">
                  <a:pos x="connsiteX2" y="connsiteY2"/>
                </a:cxn>
              </a:cxnLst>
              <a:rect l="l" t="t" r="r" b="b"/>
              <a:pathLst>
                <a:path w="51434" h="45719">
                  <a:moveTo>
                    <a:pt x="25717" y="0"/>
                  </a:moveTo>
                  <a:lnTo>
                    <a:pt x="0" y="45720"/>
                  </a:lnTo>
                  <a:lnTo>
                    <a:pt x="51435" y="45720"/>
                  </a:lnTo>
                  <a:close/>
                </a:path>
              </a:pathLst>
            </a:custGeom>
            <a:grpFill/>
            <a:ln w="9525" cap="flat">
              <a:noFill/>
              <a:prstDash val="solid"/>
              <a:miter/>
            </a:ln>
          </p:spPr>
          <p:txBody>
            <a:bodyPr rtlCol="0" anchor="ctr"/>
            <a:lstStyle/>
            <a:p>
              <a:endParaRPr lang="en-US"/>
            </a:p>
          </p:txBody>
        </p:sp>
        <p:sp>
          <p:nvSpPr>
            <p:cNvPr id="92" name="Freeform: Shape 144">
              <a:extLst>
                <a:ext uri="{FF2B5EF4-FFF2-40B4-BE49-F238E27FC236}">
                  <a16:creationId xmlns:a16="http://schemas.microsoft.com/office/drawing/2014/main" id="{129029B8-1C6A-48DD-B650-580BF173F8F5}"/>
                </a:ext>
              </a:extLst>
            </p:cNvPr>
            <p:cNvSpPr/>
            <p:nvPr/>
          </p:nvSpPr>
          <p:spPr>
            <a:xfrm>
              <a:off x="-434926" y="1670754"/>
              <a:ext cx="152400" cy="28575"/>
            </a:xfrm>
            <a:custGeom>
              <a:avLst/>
              <a:gdLst>
                <a:gd name="connsiteX0" fmla="*/ 136208 w 152400"/>
                <a:gd name="connsiteY0" fmla="*/ 0 h 28575"/>
                <a:gd name="connsiteX1" fmla="*/ 16193 w 152400"/>
                <a:gd name="connsiteY1" fmla="*/ 0 h 28575"/>
                <a:gd name="connsiteX2" fmla="*/ 0 w 152400"/>
                <a:gd name="connsiteY2" fmla="*/ 28575 h 28575"/>
                <a:gd name="connsiteX3" fmla="*/ 152400 w 15240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52400" h="28575">
                  <a:moveTo>
                    <a:pt x="136208" y="0"/>
                  </a:moveTo>
                  <a:lnTo>
                    <a:pt x="16193" y="0"/>
                  </a:lnTo>
                  <a:lnTo>
                    <a:pt x="0" y="28575"/>
                  </a:lnTo>
                  <a:lnTo>
                    <a:pt x="152400" y="28575"/>
                  </a:lnTo>
                  <a:close/>
                </a:path>
              </a:pathLst>
            </a:custGeom>
            <a:grpFill/>
            <a:ln w="9525" cap="flat">
              <a:noFill/>
              <a:prstDash val="solid"/>
              <a:miter/>
            </a:ln>
          </p:spPr>
          <p:txBody>
            <a:bodyPr rtlCol="0" anchor="ctr"/>
            <a:lstStyle/>
            <a:p>
              <a:endParaRPr lang="en-US"/>
            </a:p>
          </p:txBody>
        </p:sp>
      </p:grpSp>
      <p:sp>
        <p:nvSpPr>
          <p:cNvPr id="93" name="Rectangle 92">
            <a:extLst>
              <a:ext uri="{FF2B5EF4-FFF2-40B4-BE49-F238E27FC236}">
                <a16:creationId xmlns:a16="http://schemas.microsoft.com/office/drawing/2014/main" id="{320FF686-9D9E-0CC6-BB24-D415BE6F5263}"/>
              </a:ext>
            </a:extLst>
          </p:cNvPr>
          <p:cNvSpPr/>
          <p:nvPr/>
        </p:nvSpPr>
        <p:spPr>
          <a:xfrm>
            <a:off x="7627362" y="3263403"/>
            <a:ext cx="1186323" cy="382605"/>
          </a:xfrm>
          <a:prstGeom prst="rect">
            <a:avLst/>
          </a:prstGeom>
        </p:spPr>
        <p:txBody>
          <a:bodyPr wrap="square" lIns="68580" tIns="34290" rIns="68580" bIns="34290">
            <a:spAutoFit/>
          </a:bodyPr>
          <a:lstStyle/>
          <a:p>
            <a:pPr marL="0" lvl="1" fontAlgn="ctr">
              <a:lnSpc>
                <a:spcPct val="90000"/>
              </a:lnSpc>
              <a:spcBef>
                <a:spcPct val="0"/>
              </a:spcBef>
              <a:spcAft>
                <a:spcPct val="35000"/>
              </a:spcAft>
              <a:buClr>
                <a:srgbClr val="FF690F"/>
              </a:buClr>
            </a:pPr>
            <a:r>
              <a:rPr lang="en-US" sz="1000" b="1">
                <a:solidFill>
                  <a:srgbClr val="23C7CF"/>
                </a:solidFill>
                <a:latin typeface="Segoe UI" panose="020B0502040204020203" pitchFamily="34" charset="0"/>
                <a:cs typeface="Segoe UI" panose="020B0502040204020203" pitchFamily="34" charset="0"/>
              </a:rPr>
              <a:t>Duration</a:t>
            </a:r>
          </a:p>
          <a:p>
            <a:pPr marL="137156" lvl="1" indent="-137156" defTabSz="533374" fontAlgn="ctr">
              <a:lnSpc>
                <a:spcPct val="90000"/>
              </a:lnSpc>
              <a:spcBef>
                <a:spcPct val="0"/>
              </a:spcBef>
              <a:spcAft>
                <a:spcPct val="15000"/>
              </a:spcAft>
              <a:buClr>
                <a:srgbClr val="23C7CF"/>
              </a:buClr>
              <a:buFont typeface="Wingdings" panose="05000000000000000000" pitchFamily="2" charset="2"/>
              <a:buChar char="§"/>
            </a:pPr>
            <a:r>
              <a:rPr lang="en-US" sz="850">
                <a:latin typeface="Segoe UI" panose="020B0502040204020203" pitchFamily="34" charset="0"/>
                <a:cs typeface="Segoe UI" panose="020B0502040204020203" pitchFamily="34" charset="0"/>
              </a:rPr>
              <a:t>Till needed</a:t>
            </a:r>
            <a:endParaRPr lang="en-US" sz="1000" b="1">
              <a:solidFill>
                <a:srgbClr val="23C7C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6511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B62F03B426DFD4484DB9E6F9B356E58" ma:contentTypeVersion="2" ma:contentTypeDescription="Create a new document." ma:contentTypeScope="" ma:versionID="279bc2c9cc323e78d9236657943cf383">
  <xsd:schema xmlns:xsd="http://www.w3.org/2001/XMLSchema" xmlns:xs="http://www.w3.org/2001/XMLSchema" xmlns:p="http://schemas.microsoft.com/office/2006/metadata/properties" xmlns:ns2="6db845f8-8830-405e-a4d2-e6b5ed0c8daa" targetNamespace="http://schemas.microsoft.com/office/2006/metadata/properties" ma:root="true" ma:fieldsID="a2dc2885a19b05282145cde72d90acf4" ns2:_="">
    <xsd:import namespace="6db845f8-8830-405e-a4d2-e6b5ed0c8da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b845f8-8830-405e-a4d2-e6b5ed0c8d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92C540-0841-4D1E-B758-7D98AB045E7A}">
  <ds:schemaRefs>
    <ds:schemaRef ds:uri="http://purl.org/dc/elements/1.1/"/>
    <ds:schemaRef ds:uri="http://schemas.microsoft.com/office/2006/documentManagement/types"/>
    <ds:schemaRef ds:uri="http://schemas.microsoft.com/office/2006/metadata/properties"/>
    <ds:schemaRef ds:uri="http://purl.org/dc/dcmitype/"/>
    <ds:schemaRef ds:uri="http://purl.org/dc/terms/"/>
    <ds:schemaRef ds:uri="http://schemas.openxmlformats.org/package/2006/metadata/core-properties"/>
    <ds:schemaRef ds:uri="http://schemas.microsoft.com/office/infopath/2007/PartnerControls"/>
    <ds:schemaRef ds:uri="6db845f8-8830-405e-a4d2-e6b5ed0c8daa"/>
    <ds:schemaRef ds:uri="http://www.w3.org/XML/1998/namespace"/>
  </ds:schemaRefs>
</ds:datastoreItem>
</file>

<file path=customXml/itemProps2.xml><?xml version="1.0" encoding="utf-8"?>
<ds:datastoreItem xmlns:ds="http://schemas.openxmlformats.org/officeDocument/2006/customXml" ds:itemID="{29335B20-98DA-4B06-87D0-30A6CAD99F30}">
  <ds:schemaRefs>
    <ds:schemaRef ds:uri="http://schemas.microsoft.com/sharepoint/v3/contenttype/forms"/>
  </ds:schemaRefs>
</ds:datastoreItem>
</file>

<file path=customXml/itemProps3.xml><?xml version="1.0" encoding="utf-8"?>
<ds:datastoreItem xmlns:ds="http://schemas.openxmlformats.org/officeDocument/2006/customXml" ds:itemID="{2A3E2C6F-D076-4D0F-B2AB-7D799B08AC8D}">
  <ds:schemaRefs>
    <ds:schemaRef ds:uri="6db845f8-8830-405e-a4d2-e6b5ed0c8da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1885</Words>
  <Application>Microsoft Office PowerPoint</Application>
  <PresentationFormat>On-screen Show (16:9)</PresentationFormat>
  <Paragraphs>423</Paragraphs>
  <Slides>24</Slides>
  <Notes>10</Notes>
  <HiddenSlides>3</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24</vt:i4>
      </vt:variant>
    </vt:vector>
  </HeadingPairs>
  <TitlesOfParts>
    <vt:vector size="40" baseType="lpstr">
      <vt:lpstr>ＭＳ Ｐゴシック</vt:lpstr>
      <vt:lpstr>Arial</vt:lpstr>
      <vt:lpstr>Calibri</vt:lpstr>
      <vt:lpstr>Candara</vt:lpstr>
      <vt:lpstr>Heebo</vt:lpstr>
      <vt:lpstr>Roboto</vt:lpstr>
      <vt:lpstr>Roboto </vt:lpstr>
      <vt:lpstr>Roboto Black</vt:lpstr>
      <vt:lpstr>Roboto Bold</vt:lpstr>
      <vt:lpstr>Segoe  Ui</vt:lpstr>
      <vt:lpstr>Segoe  Ui</vt:lpstr>
      <vt:lpstr>Segoe UI</vt:lpstr>
      <vt:lpstr>Segoe UI </vt:lpstr>
      <vt:lpstr>Tahoma</vt:lpstr>
      <vt:lpstr>Wingdings</vt:lpstr>
      <vt:lpstr>Office Theme</vt:lpstr>
      <vt:lpstr>PowerPoint Presentation</vt:lpstr>
      <vt:lpstr>PowerPoint Presentation</vt:lpstr>
      <vt:lpstr>PowerPoint Presentation</vt:lpstr>
      <vt:lpstr>Business Objective</vt:lpstr>
      <vt:lpstr>Current Workflow |  Operational details</vt:lpstr>
      <vt:lpstr>PowerPoint Presentation</vt:lpstr>
      <vt:lpstr>Scope</vt:lpstr>
      <vt:lpstr>PowerPoint Presentation</vt:lpstr>
      <vt:lpstr>Automation Approach </vt:lpstr>
      <vt:lpstr> Resourcing and timelines </vt:lpstr>
      <vt:lpstr>Execution Approach – Phase 1 (6 Weeks)</vt:lpstr>
      <vt:lpstr>Execution Approach </vt:lpstr>
      <vt:lpstr>Execution Approach – Phase 2 (Monthly Release)</vt:lpstr>
      <vt:lpstr>Change Management Process </vt:lpstr>
      <vt:lpstr>Governance &amp; Communication Model </vt:lpstr>
      <vt:lpstr>Delivery Timelines</vt:lpstr>
      <vt:lpstr>Assumptions, Considerations &amp; Dependencies</vt:lpstr>
      <vt:lpstr>PowerPoint Presentation</vt:lpstr>
      <vt:lpstr>PowerPoint Presentation</vt:lpstr>
      <vt:lpstr>PowerPoint Presentation</vt:lpstr>
      <vt:lpstr> Commercials For Pilot and Full Fledged Development of Customer Onboarding  </vt:lpstr>
      <vt:lpstr>PowerPoint Presentation</vt:lpstr>
      <vt:lpstr>PowerPoint Presentation</vt:lpstr>
      <vt:lpstr>Governance &amp; Escalation Matrix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Prashant Sathe</dc:creator>
  <cp:lastModifiedBy>Arunkumar K M. Jaykumar</cp:lastModifiedBy>
  <cp:revision>3</cp:revision>
  <dcterms:created xsi:type="dcterms:W3CDTF">2021-06-14T13:22:22Z</dcterms:created>
  <dcterms:modified xsi:type="dcterms:W3CDTF">2023-05-11T06:57:24Z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0x0101006B62F03B426DFD4484DB9E6F9B356E58</vt:lpwstr>
  </property>
</Properties>
</file>